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 id="2147483700" r:id="rId6"/>
  </p:sldMasterIdLst>
  <p:notesMasterIdLst>
    <p:notesMasterId r:id="rId29"/>
  </p:notesMasterIdLst>
  <p:handoutMasterIdLst>
    <p:handoutMasterId r:id="rId30"/>
  </p:handoutMasterIdLst>
  <p:sldIdLst>
    <p:sldId id="296" r:id="rId7"/>
    <p:sldId id="307" r:id="rId8"/>
    <p:sldId id="101199" r:id="rId9"/>
    <p:sldId id="309" r:id="rId10"/>
    <p:sldId id="311" r:id="rId11"/>
    <p:sldId id="314" r:id="rId12"/>
    <p:sldId id="315" r:id="rId13"/>
    <p:sldId id="316" r:id="rId14"/>
    <p:sldId id="318" r:id="rId15"/>
    <p:sldId id="101191" r:id="rId16"/>
    <p:sldId id="320" r:id="rId17"/>
    <p:sldId id="321" r:id="rId18"/>
    <p:sldId id="322" r:id="rId19"/>
    <p:sldId id="323" r:id="rId20"/>
    <p:sldId id="324" r:id="rId21"/>
    <p:sldId id="325" r:id="rId22"/>
    <p:sldId id="338" r:id="rId23"/>
    <p:sldId id="101204" r:id="rId24"/>
    <p:sldId id="101200" r:id="rId25"/>
    <p:sldId id="101201" r:id="rId26"/>
    <p:sldId id="101202" r:id="rId27"/>
    <p:sldId id="33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C51B51A-91C2-6652-CCAE-E3D4B1DB5B76}" name="Policar, Randy" initials="PR" userId="S::rpolicar@hdrinc.com::6f32b239-4df2-4187-b196-57ef20503fbc" providerId="AD"/>
  <p188:author id="{B34E5534-E6D8-EE24-381E-125FF7D5F8A3}" name="Hudson, Summer" initials="HS" userId="Hudson, Summer" providerId="None"/>
  <p188:author id="{E3718584-A801-9EC0-1C92-D2212B1C3A0F}" name="Cody Andresen" initials="CA" userId="0622522178f81023" providerId="Windows Live"/>
  <p188:author id="{4AE9328F-73D6-CD5A-FC58-CAF498E8A43E}" name="Cody Andresen" initials="CA" userId="S::cody_studiopercolate.com#ext#@hdrinc.onmicrosoft.com::d844a94f-39e9-459a-bf13-adc653d5fbf7" providerId="AD"/>
  <p188:author id="{00C381C3-E0AE-0E3F-609D-711C81434A36}" name="Galvan, Heleana" initials="GH" userId="S::hgalvan@hdrinc.com::408e6e62-38dd-45f8-9c9b-357c98c042d9" providerId="AD"/>
  <p188:author id="{56764BF7-EAFB-D6FC-ABA3-920BC8150F1C}" name="McGarvey, Amber" initials="MA" userId="S::amcgarvey@hdrinc.com::1cdc65f7-a39a-4c32-ab71-9fedd47d854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Galvan, Heleana" initials="GH" lastIdx="1" clrIdx="0">
    <p:extLst>
      <p:ext uri="{19B8F6BF-5375-455C-9EA6-DF929625EA0E}">
        <p15:presenceInfo xmlns:p15="http://schemas.microsoft.com/office/powerpoint/2012/main" userId="S::hgalvan@hdrinc.com::408e6e62-38dd-45f8-9c9b-357c98c042d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98A"/>
    <a:srgbClr val="E8E6E6"/>
    <a:srgbClr val="F8551D"/>
    <a:srgbClr val="4678BC"/>
    <a:srgbClr val="1BBB9E"/>
    <a:srgbClr val="13B398"/>
    <a:srgbClr val="4AA4E7"/>
    <a:srgbClr val="ECE95E"/>
    <a:srgbClr val="0F5C6E"/>
    <a:srgbClr val="114C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A62912-F81E-4A4F-AB43-8ECFC10CA1A1}" v="94" dt="2022-11-14T18:34:51.8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6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37" Type="http://schemas.microsoft.com/office/2018/10/relationships/authors" Target="author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53FE756-A2BC-AB45-871B-33FFE13C9F0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171289B-5E70-2347-9D9B-15ABE3961DB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F5422EC-1498-3640-88C4-2F5CE74AEB72}" type="datetimeFigureOut">
              <a:rPr lang="en-US" smtClean="0"/>
              <a:t>11/17/2022</a:t>
            </a:fld>
            <a:endParaRPr lang="en-US"/>
          </a:p>
        </p:txBody>
      </p:sp>
      <p:sp>
        <p:nvSpPr>
          <p:cNvPr id="4" name="Footer Placeholder 3">
            <a:extLst>
              <a:ext uri="{FF2B5EF4-FFF2-40B4-BE49-F238E27FC236}">
                <a16:creationId xmlns:a16="http://schemas.microsoft.com/office/drawing/2014/main" id="{7EBB216A-A5A3-EE4E-BF96-CADC71ADFBE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7625B1D-63AC-9246-AD70-8294E385621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62FA32F-CA8A-5B4B-876F-E257D1E4198C}" type="slidenum">
              <a:rPr lang="en-US" smtClean="0"/>
              <a:t>‹#›</a:t>
            </a:fld>
            <a:endParaRPr lang="en-US"/>
          </a:p>
        </p:txBody>
      </p:sp>
    </p:spTree>
    <p:extLst>
      <p:ext uri="{BB962C8B-B14F-4D97-AF65-F5344CB8AC3E}">
        <p14:creationId xmlns:p14="http://schemas.microsoft.com/office/powerpoint/2010/main" val="21846844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C09FB5-8E95-7D4D-8C83-8F0E05EAEEA4}" type="datetimeFigureOut">
              <a:rPr lang="en-US" smtClean="0"/>
              <a:t>11/17/2022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FB1FFA-CF2B-BE45-9147-442958826E3B}" type="slidenum">
              <a:rPr lang="en-US" smtClean="0"/>
              <a:t>‹#›</a:t>
            </a:fld>
            <a:endParaRPr lang="en-US"/>
          </a:p>
        </p:txBody>
      </p:sp>
    </p:spTree>
    <p:extLst>
      <p:ext uri="{BB962C8B-B14F-4D97-AF65-F5344CB8AC3E}">
        <p14:creationId xmlns:p14="http://schemas.microsoft.com/office/powerpoint/2010/main" val="1472798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FB1FFA-CF2B-BE45-9147-442958826E3B}" type="slidenum">
              <a:rPr lang="en-US" smtClean="0"/>
              <a:t>1</a:t>
            </a:fld>
            <a:endParaRPr lang="en-US"/>
          </a:p>
        </p:txBody>
      </p:sp>
    </p:spTree>
    <p:extLst>
      <p:ext uri="{BB962C8B-B14F-4D97-AF65-F5344CB8AC3E}">
        <p14:creationId xmlns:p14="http://schemas.microsoft.com/office/powerpoint/2010/main" val="29811918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spcBef>
                <a:spcPts val="600"/>
              </a:spcBef>
              <a:buClr>
                <a:srgbClr val="000000">
                  <a:lumMod val="65000"/>
                  <a:lumOff val="35000"/>
                </a:srgbClr>
              </a:buClr>
              <a:defRPr/>
            </a:pPr>
            <a:r>
              <a:rPr lang="en-US"/>
              <a:t>Nicole</a:t>
            </a:r>
          </a:p>
          <a:p>
            <a:pPr marL="0" lvl="1">
              <a:spcBef>
                <a:spcPts val="600"/>
              </a:spcBef>
              <a:defRPr/>
            </a:pPr>
            <a:endParaRPr lang="en-US"/>
          </a:p>
          <a:p>
            <a:pPr marL="171450" marR="0" lvl="1" indent="-171450" algn="l" defTabSz="914400">
              <a:lnSpc>
                <a:spcPct val="100000"/>
              </a:lnSpc>
              <a:spcBef>
                <a:spcPts val="600"/>
              </a:spcBef>
              <a:spcAft>
                <a:spcPts val="0"/>
              </a:spcAft>
              <a:buSzTx/>
              <a:buFont typeface="Arial" panose="020B0604020202020204" pitchFamily="34" charset="0"/>
              <a:buChar char="•"/>
              <a:tabLst/>
              <a:defRPr/>
            </a:pPr>
            <a:r>
              <a:rPr lang="en-US">
                <a:cs typeface="Calibri" panose="020F0502020204030204"/>
              </a:rPr>
              <a:t>To get to identification of Projects that could contain multiple alternatives, we first need to start with development of Concepts.</a:t>
            </a:r>
          </a:p>
          <a:p>
            <a:pPr marL="171450" marR="0" lvl="1" indent="-171450" algn="l" defTabSz="914400">
              <a:lnSpc>
                <a:spcPct val="100000"/>
              </a:lnSpc>
              <a:spcBef>
                <a:spcPts val="600"/>
              </a:spcBef>
              <a:spcAft>
                <a:spcPts val="0"/>
              </a:spcAft>
              <a:buSzTx/>
              <a:buFont typeface="Arial" panose="020B0604020202020204" pitchFamily="34" charset="0"/>
              <a:buChar char="•"/>
              <a:tabLst/>
              <a:defRPr/>
            </a:pPr>
            <a:r>
              <a:rPr lang="en-US">
                <a:cs typeface="Calibri" panose="020F0502020204030204"/>
              </a:rPr>
              <a:t>Evaluation of these concepts will be a multi-step process that incorporates public input at each step of the way.</a:t>
            </a:r>
          </a:p>
          <a:p>
            <a:pPr marL="171450" marR="0" lvl="1" indent="-171450" algn="l" defTabSz="914400">
              <a:lnSpc>
                <a:spcPct val="100000"/>
              </a:lnSpc>
              <a:spcBef>
                <a:spcPts val="600"/>
              </a:spcBef>
              <a:spcAft>
                <a:spcPts val="0"/>
              </a:spcAft>
              <a:buSzTx/>
              <a:buFont typeface="Arial" panose="020B0604020202020204" pitchFamily="34" charset="0"/>
              <a:buChar char="•"/>
              <a:tabLst/>
              <a:defRPr/>
            </a:pPr>
            <a:r>
              <a:rPr lang="en-US">
                <a:cs typeface="Calibri" panose="020F0502020204030204"/>
              </a:rPr>
              <a:t>We will start with a long list of initial concepts that is informed by public input we are gathering now.</a:t>
            </a:r>
          </a:p>
          <a:p>
            <a:pPr marL="171450" marR="0" lvl="1" indent="-171450" algn="l" defTabSz="914400">
              <a:lnSpc>
                <a:spcPct val="100000"/>
              </a:lnSpc>
              <a:spcBef>
                <a:spcPts val="600"/>
              </a:spcBef>
              <a:spcAft>
                <a:spcPts val="0"/>
              </a:spcAft>
              <a:buSzTx/>
              <a:buFont typeface="Arial" panose="020B0604020202020204" pitchFamily="34" charset="0"/>
              <a:buChar char="•"/>
              <a:tabLst/>
              <a:defRPr/>
            </a:pPr>
            <a:r>
              <a:rPr lang="en-US">
                <a:cs typeface="Calibri" panose="020F0502020204030204"/>
              </a:rPr>
              <a:t>Concepts will go through two rounds of screening and refinement with more detailed analysis each time.</a:t>
            </a:r>
          </a:p>
          <a:p>
            <a:pPr marL="171450" marR="0" lvl="1" indent="-171450" algn="l" defTabSz="914400">
              <a:lnSpc>
                <a:spcPct val="100000"/>
              </a:lnSpc>
              <a:spcBef>
                <a:spcPts val="600"/>
              </a:spcBef>
              <a:spcAft>
                <a:spcPts val="0"/>
              </a:spcAft>
              <a:buSzTx/>
              <a:buFont typeface="Arial" panose="020B0604020202020204" pitchFamily="34" charset="0"/>
              <a:buChar char="•"/>
              <a:tabLst/>
              <a:defRPr/>
            </a:pPr>
            <a:r>
              <a:rPr lang="en-US">
                <a:cs typeface="Calibri" panose="020F0502020204030204"/>
              </a:rPr>
              <a:t>Key evaluation considerations include things like public input, cost effectiveness, ridership and more.</a:t>
            </a:r>
          </a:p>
          <a:p>
            <a:pPr marL="171450" marR="0" lvl="1" indent="-171450" algn="l" defTabSz="914400">
              <a:lnSpc>
                <a:spcPct val="100000"/>
              </a:lnSpc>
              <a:spcBef>
                <a:spcPts val="600"/>
              </a:spcBef>
              <a:spcAft>
                <a:spcPts val="0"/>
              </a:spcAft>
              <a:buSzTx/>
              <a:buFont typeface="Arial" panose="020B0604020202020204" pitchFamily="34" charset="0"/>
              <a:buChar char="•"/>
              <a:tabLst/>
              <a:defRPr/>
            </a:pPr>
            <a:r>
              <a:rPr lang="en-US">
                <a:cs typeface="Calibri" panose="020F0502020204030204"/>
              </a:rPr>
              <a:t>The initial concept list will be released early next year and go through the first round of evaluation.</a:t>
            </a:r>
          </a:p>
          <a:p>
            <a:pPr marL="171450" marR="0" lvl="1" indent="-171450" algn="l" defTabSz="914400">
              <a:lnSpc>
                <a:spcPct val="100000"/>
              </a:lnSpc>
              <a:spcBef>
                <a:spcPts val="600"/>
              </a:spcBef>
              <a:spcAft>
                <a:spcPts val="0"/>
              </a:spcAft>
              <a:buSzTx/>
              <a:buFont typeface="Arial" panose="020B0604020202020204" pitchFamily="34" charset="0"/>
              <a:buChar char="•"/>
              <a:tabLst/>
              <a:defRPr/>
            </a:pPr>
            <a:r>
              <a:rPr lang="en-US">
                <a:cs typeface="Calibri" panose="020F0502020204030204"/>
              </a:rPr>
              <a:t>Our plan will be to come back out to the public following that first screening in Spring of 2023.</a:t>
            </a:r>
          </a:p>
          <a:p>
            <a:pPr marL="171450" marR="0" lvl="1" indent="-171450" algn="l" defTabSz="914400">
              <a:lnSpc>
                <a:spcPct val="100000"/>
              </a:lnSpc>
              <a:spcBef>
                <a:spcPts val="600"/>
              </a:spcBef>
              <a:spcAft>
                <a:spcPts val="0"/>
              </a:spcAft>
              <a:buSzTx/>
              <a:buFont typeface="Arial" panose="020B0604020202020204" pitchFamily="34" charset="0"/>
              <a:buChar char="•"/>
              <a:tabLst/>
              <a:defRPr/>
            </a:pPr>
            <a:r>
              <a:rPr lang="en-US">
                <a:cs typeface="Calibri" panose="020F0502020204030204"/>
              </a:rPr>
              <a:t>Ultimately we will engage again following the second screening around Fall 2023 prior to identifying projects to move forward into Phase 2 Environmental Review.</a:t>
            </a:r>
            <a:endParaRPr lang="en-US"/>
          </a:p>
          <a:p>
            <a:pPr marL="0" marR="0" lvl="1" indent="-224155" algn="l" defTabSz="914400" rtl="0" eaLnBrk="1" fontAlgn="auto" latinLnBrk="0" hangingPunct="1">
              <a:lnSpc>
                <a:spcPct val="100000"/>
              </a:lnSpc>
              <a:spcBef>
                <a:spcPts val="600"/>
              </a:spcBef>
              <a:spcAft>
                <a:spcPts val="0"/>
              </a:spcAft>
              <a:buClr>
                <a:srgbClr val="000000">
                  <a:lumMod val="65000"/>
                  <a:lumOff val="35000"/>
                </a:srgbClr>
              </a:buClr>
              <a:buSzTx/>
              <a:buFont typeface="Arial" panose="020B0604020202020204" pitchFamily="34" charset="0"/>
              <a:buChar char="•"/>
              <a:tabLst/>
              <a:defRPr/>
            </a:pPr>
            <a:r>
              <a:rPr lang="en-US"/>
              <a:t>Phase 2 is the Environmental review and of course would initiate further definition around Projects that may include multiple alternatives.</a:t>
            </a:r>
          </a:p>
          <a:p>
            <a:pPr marL="0" marR="0" lvl="1" indent="-224155" algn="l" defTabSz="914400" rtl="0" eaLnBrk="1" fontAlgn="auto" latinLnBrk="0" hangingPunct="1">
              <a:lnSpc>
                <a:spcPct val="100000"/>
              </a:lnSpc>
              <a:spcBef>
                <a:spcPts val="600"/>
              </a:spcBef>
              <a:spcAft>
                <a:spcPts val="0"/>
              </a:spcAft>
              <a:buClr>
                <a:srgbClr val="000000">
                  <a:lumMod val="65000"/>
                  <a:lumOff val="35000"/>
                </a:srgbClr>
              </a:buClr>
              <a:buSzTx/>
              <a:buFontTx/>
              <a:buNone/>
              <a:tabLst/>
              <a:defRPr/>
            </a:pPr>
            <a:endParaRPr lang="en-US" sz="1100" b="0">
              <a:solidFill>
                <a:srgbClr val="00A9E6"/>
              </a:solidFill>
              <a:latin typeface="+mn-lt"/>
              <a:cs typeface="Arial" panose="020B0604020202020204" pitchFamily="34" charset="0"/>
            </a:endParaRPr>
          </a:p>
          <a:p>
            <a:pPr marL="0" lvl="1" indent="-224155">
              <a:spcBef>
                <a:spcPts val="600"/>
              </a:spcBef>
              <a:defRPr/>
            </a:pPr>
            <a:endParaRPr lang="en-US" sz="1100">
              <a:solidFill>
                <a:srgbClr val="00A9E6"/>
              </a:solidFill>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FB1FFA-CF2B-BE45-9147-442958826E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5425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1145">
              <a:defRPr/>
            </a:pPr>
            <a:r>
              <a:rPr lang="en-US" sz="1200">
                <a:solidFill>
                  <a:srgbClr val="000000"/>
                </a:solidFill>
                <a:latin typeface="Arial"/>
                <a:ea typeface="MS Gothic"/>
                <a:cs typeface="Arial"/>
              </a:rPr>
              <a:t>Nicole</a:t>
            </a:r>
            <a:endParaRPr lang="en-US">
              <a:solidFill>
                <a:srgbClr val="000000"/>
              </a:solidFill>
              <a:latin typeface="Arial"/>
              <a:ea typeface="MS Gothic"/>
              <a:cs typeface="Arial"/>
            </a:endParaRPr>
          </a:p>
          <a:p>
            <a:pPr defTabSz="471145">
              <a:defRPr/>
            </a:pPr>
            <a:endParaRPr lang="en-US" sz="1200">
              <a:solidFill>
                <a:srgbClr val="000000"/>
              </a:solidFill>
              <a:latin typeface="Arial"/>
              <a:ea typeface="MS Gothic"/>
              <a:cs typeface="Arial"/>
            </a:endParaRPr>
          </a:p>
          <a:p>
            <a:pPr marL="171450" indent="-171450" defTabSz="471145">
              <a:buFont typeface="Arial" panose="020B0604020202020204" pitchFamily="34" charset="0"/>
              <a:buChar char="•"/>
              <a:defRPr/>
            </a:pPr>
            <a:r>
              <a:rPr lang="en-US" sz="1200">
                <a:solidFill>
                  <a:srgbClr val="000000"/>
                </a:solidFill>
                <a:latin typeface="Arial"/>
                <a:ea typeface="MS Gothic"/>
                <a:cs typeface="Arial"/>
              </a:rPr>
              <a:t>To </a:t>
            </a:r>
            <a:r>
              <a:rPr lang="en-US" sz="1200">
                <a:solidFill>
                  <a:srgbClr val="000000"/>
                </a:solidFill>
                <a:effectLst/>
                <a:latin typeface="Arial"/>
                <a:ea typeface="MS Gothic"/>
                <a:cs typeface="Arial"/>
              </a:rPr>
              <a:t>help us identify concepts that will best serve our diverse communities, Link21 has integrated and initiated early environmental work during Phase 1.</a:t>
            </a:r>
          </a:p>
          <a:p>
            <a:pPr marL="171450" indent="-171450" defTabSz="471145">
              <a:buFont typeface="Arial" panose="020B0604020202020204" pitchFamily="34" charset="0"/>
              <a:buChar char="•"/>
              <a:defRPr/>
            </a:pPr>
            <a:r>
              <a:rPr lang="en-US" sz="1200">
                <a:solidFill>
                  <a:srgbClr val="000000"/>
                </a:solidFill>
                <a:effectLst/>
                <a:latin typeface="Arial"/>
                <a:ea typeface="MS Gothic"/>
                <a:cs typeface="Arial"/>
              </a:rPr>
              <a:t>The goal of this work is to learn and understand current environmental constraints, and potential opportunities to inform Concept development and guide decisions.</a:t>
            </a:r>
          </a:p>
          <a:p>
            <a:pPr marL="171450" indent="-171450" defTabSz="471145">
              <a:buFont typeface="Arial" panose="020B0604020202020204" pitchFamily="34" charset="0"/>
              <a:buChar char="•"/>
              <a:defRPr/>
            </a:pPr>
            <a:r>
              <a:rPr lang="en-US" sz="1200">
                <a:solidFill>
                  <a:srgbClr val="000000"/>
                </a:solidFill>
                <a:effectLst/>
                <a:latin typeface="Arial"/>
                <a:ea typeface="MS Gothic"/>
                <a:cs typeface="Arial"/>
              </a:rPr>
              <a:t>Conducting this environmental work early helps to set us up for a more successful environmental process in the next phase of planning where Projects alternatives will be analyzed to determine potential impacts to the environment such as community impacts, noise, air quality, and other environmental resources.</a:t>
            </a:r>
          </a:p>
          <a:p>
            <a:pPr marL="171450" indent="-171450" defTabSz="471145">
              <a:buFont typeface="Arial" panose="020B0604020202020204" pitchFamily="34" charset="0"/>
              <a:buChar char="•"/>
              <a:defRPr/>
            </a:pPr>
            <a:r>
              <a:rPr lang="en-US" sz="1200">
                <a:solidFill>
                  <a:srgbClr val="000000"/>
                </a:solidFill>
                <a:effectLst/>
                <a:latin typeface="Arial"/>
                <a:ea typeface="MS Gothic"/>
                <a:cs typeface="Arial"/>
              </a:rPr>
              <a:t>During Phase 2 the Program will also determine potential solutions or what is called mitigations to minimize impacts identified.</a:t>
            </a:r>
          </a:p>
          <a:p>
            <a:pPr marL="171450" indent="-171450" defTabSz="471145">
              <a:buFont typeface="Arial" panose="020B0604020202020204" pitchFamily="34" charset="0"/>
              <a:buChar char="•"/>
              <a:defRPr/>
            </a:pPr>
            <a:r>
              <a:rPr lang="en-US" sz="1200">
                <a:solidFill>
                  <a:srgbClr val="000000"/>
                </a:solidFill>
                <a:effectLst/>
                <a:latin typeface="Arial"/>
                <a:ea typeface="MS Gothic"/>
                <a:cs typeface="Arial"/>
              </a:rPr>
              <a:t>You can learn more about the early environment work  on the website where you can find the Environmental Constraints and Opportunities Report. </a:t>
            </a:r>
          </a:p>
          <a:p>
            <a:endParaRPr lang="en-US"/>
          </a:p>
        </p:txBody>
      </p:sp>
      <p:sp>
        <p:nvSpPr>
          <p:cNvPr id="4" name="Slide Number Placeholder 3"/>
          <p:cNvSpPr>
            <a:spLocks noGrp="1"/>
          </p:cNvSpPr>
          <p:nvPr>
            <p:ph type="sldNum" sz="quarter" idx="5"/>
          </p:nvPr>
        </p:nvSpPr>
        <p:spPr/>
        <p:txBody>
          <a:bodyPr/>
          <a:lstStyle/>
          <a:p>
            <a:fld id="{18FB1FFA-CF2B-BE45-9147-442958826E3B}" type="slidenum">
              <a:rPr lang="en-US" smtClean="0"/>
              <a:t>11</a:t>
            </a:fld>
            <a:endParaRPr lang="en-US"/>
          </a:p>
        </p:txBody>
      </p:sp>
    </p:spTree>
    <p:extLst>
      <p:ext uri="{BB962C8B-B14F-4D97-AF65-F5344CB8AC3E}">
        <p14:creationId xmlns:p14="http://schemas.microsoft.com/office/powerpoint/2010/main" val="30349706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Nicole introduces Aidan</a:t>
            </a:r>
          </a:p>
          <a:p>
            <a:endParaRPr lang="en-US"/>
          </a:p>
        </p:txBody>
      </p:sp>
      <p:sp>
        <p:nvSpPr>
          <p:cNvPr id="4" name="Slide Number Placeholder 3"/>
          <p:cNvSpPr>
            <a:spLocks noGrp="1"/>
          </p:cNvSpPr>
          <p:nvPr>
            <p:ph type="sldNum" sz="quarter" idx="5"/>
          </p:nvPr>
        </p:nvSpPr>
        <p:spPr/>
        <p:txBody>
          <a:bodyPr/>
          <a:lstStyle/>
          <a:p>
            <a:fld id="{18FB1FFA-CF2B-BE45-9147-442958826E3B}" type="slidenum">
              <a:rPr lang="en-US" smtClean="0"/>
              <a:t>12</a:t>
            </a:fld>
            <a:endParaRPr lang="en-US"/>
          </a:p>
        </p:txBody>
      </p:sp>
    </p:spTree>
    <p:extLst>
      <p:ext uri="{BB962C8B-B14F-4D97-AF65-F5344CB8AC3E}">
        <p14:creationId xmlns:p14="http://schemas.microsoft.com/office/powerpoint/2010/main" val="35543295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a:solidFill>
                  <a:srgbClr val="000000"/>
                </a:solidFill>
                <a:latin typeface="Arial"/>
                <a:ea typeface="MS Gothic"/>
                <a:cs typeface="Arial"/>
              </a:rPr>
              <a:t>Aidan</a:t>
            </a:r>
          </a:p>
          <a:p>
            <a:pPr>
              <a:lnSpc>
                <a:spcPct val="107000"/>
              </a:lnSpc>
              <a:spcAft>
                <a:spcPts val="800"/>
              </a:spcAft>
            </a:pPr>
            <a:endParaRPr lang="en-US" sz="1800">
              <a:solidFill>
                <a:srgbClr val="000000"/>
              </a:solidFill>
              <a:latin typeface="Arial"/>
              <a:ea typeface="MS Gothic"/>
              <a:cs typeface="Arial"/>
            </a:endParaRPr>
          </a:p>
          <a:p>
            <a:pPr marL="285750" marR="0" lvl="0" indent="-285750">
              <a:lnSpc>
                <a:spcPct val="107000"/>
              </a:lnSpc>
              <a:spcBef>
                <a:spcPts val="0"/>
              </a:spcBef>
              <a:spcAft>
                <a:spcPts val="800"/>
              </a:spcAft>
              <a:buFont typeface="Arial"/>
              <a:buChar char="•"/>
            </a:pPr>
            <a:r>
              <a:rPr lang="en-US" sz="1800" b="0">
                <a:solidFill>
                  <a:srgbClr val="000000"/>
                </a:solidFill>
                <a:effectLst/>
                <a:latin typeface="Arial"/>
                <a:ea typeface="MS Gothic"/>
                <a:cs typeface="Arial"/>
              </a:rPr>
              <a:t>Will share some example concepts shortly, but first, want to remind those who have been involved and share with those that are new to Link21 how concepts are created.</a:t>
            </a:r>
            <a:endParaRPr lang="en-US">
              <a:cs typeface="Calibri" panose="020F0502020204030204"/>
            </a:endParaRPr>
          </a:p>
          <a:p>
            <a:pPr marL="0" marR="0" lvl="0" indent="0">
              <a:lnSpc>
                <a:spcPct val="107000"/>
              </a:lnSpc>
              <a:spcBef>
                <a:spcPts val="0"/>
              </a:spcBef>
              <a:spcAft>
                <a:spcPts val="800"/>
              </a:spcAft>
              <a:buFont typeface="Arial" panose="020B0604020202020204" pitchFamily="34" charset="0"/>
              <a:buNone/>
            </a:pPr>
            <a:endParaRPr lang="en-US" sz="1800" b="0">
              <a:solidFill>
                <a:srgbClr val="000000"/>
              </a:solidFill>
              <a:effectLst/>
              <a:latin typeface="Arial" panose="020B0604020202020204" pitchFamily="34" charset="0"/>
              <a:ea typeface="MS Gothic" panose="020B0609070205080204" pitchFamily="49" charset="-128"/>
              <a:cs typeface="Arial" panose="020B0604020202020204" pitchFamily="34" charset="0"/>
            </a:endParaRPr>
          </a:p>
          <a:p>
            <a:pPr marL="285750" marR="0" lvl="0" indent="-285750">
              <a:lnSpc>
                <a:spcPct val="107000"/>
              </a:lnSpc>
              <a:spcBef>
                <a:spcPts val="0"/>
              </a:spcBef>
              <a:spcAft>
                <a:spcPts val="800"/>
              </a:spcAft>
              <a:buFont typeface="Arial" panose="020B0604020202020204" pitchFamily="34" charset="0"/>
              <a:buChar char="•"/>
            </a:pPr>
            <a:r>
              <a:rPr lang="en-US" sz="1800" b="0">
                <a:solidFill>
                  <a:srgbClr val="000000"/>
                </a:solidFill>
                <a:effectLst/>
                <a:latin typeface="Arial"/>
                <a:ea typeface="MS Gothic"/>
                <a:cs typeface="Arial"/>
              </a:rPr>
              <a:t>Link21 concepts are made from four building blocks</a:t>
            </a:r>
          </a:p>
          <a:p>
            <a:pPr marL="285750" indent="-285750">
              <a:lnSpc>
                <a:spcPct val="107000"/>
              </a:lnSpc>
              <a:spcAft>
                <a:spcPts val="800"/>
              </a:spcAft>
              <a:buFont typeface="Arial" panose="020B0604020202020204" pitchFamily="34" charset="0"/>
              <a:buChar char="•"/>
            </a:pPr>
            <a:r>
              <a:rPr lang="en-US" sz="1800" b="1">
                <a:solidFill>
                  <a:srgbClr val="000000"/>
                </a:solidFill>
                <a:effectLst/>
                <a:latin typeface="Arial"/>
                <a:ea typeface="MS Gothic"/>
                <a:cs typeface="Arial"/>
              </a:rPr>
              <a:t>Markets</a:t>
            </a:r>
            <a:r>
              <a:rPr lang="en-US" sz="1800">
                <a:solidFill>
                  <a:srgbClr val="000000"/>
                </a:solidFill>
                <a:effectLst/>
                <a:latin typeface="Arial"/>
                <a:ea typeface="MS Gothic"/>
                <a:cs typeface="Arial"/>
              </a:rPr>
              <a:t> refers to the places that could </a:t>
            </a:r>
            <a:r>
              <a:rPr lang="en-US" sz="1800" b="0">
                <a:solidFill>
                  <a:srgbClr val="000000"/>
                </a:solidFill>
                <a:effectLst/>
                <a:latin typeface="Arial"/>
                <a:ea typeface="MS Gothic"/>
                <a:cs typeface="Arial"/>
              </a:rPr>
              <a:t>be served by a new or improved train network.</a:t>
            </a:r>
            <a:endParaRPr lang="en-US" sz="1800">
              <a:solidFill>
                <a:srgbClr val="000000"/>
              </a:solidFill>
              <a:latin typeface="Arial"/>
              <a:ea typeface="MS Gothic"/>
              <a:cs typeface="Arial"/>
            </a:endParaRPr>
          </a:p>
          <a:p>
            <a:pPr marL="285750" marR="0" lvl="0" indent="-285750">
              <a:lnSpc>
                <a:spcPct val="107000"/>
              </a:lnSpc>
              <a:spcBef>
                <a:spcPts val="0"/>
              </a:spcBef>
              <a:spcAft>
                <a:spcPts val="800"/>
              </a:spcAft>
              <a:buFont typeface="Arial" panose="020B0604020202020204" pitchFamily="34" charset="0"/>
              <a:buChar char="•"/>
            </a:pPr>
            <a:r>
              <a:rPr lang="en-US" sz="1800" b="0">
                <a:solidFill>
                  <a:srgbClr val="000000"/>
                </a:solidFill>
                <a:effectLst/>
                <a:latin typeface="Arial"/>
                <a:ea typeface="MS Gothic"/>
                <a:cs typeface="Arial"/>
              </a:rPr>
              <a:t>While our market analysis identified the most popular destinations that people are traveling to are areas within San Francisco and the Peninsula and areas in Oakland and the East Bay, there are other key destinations identified that extend further out throughout the Megaregion demonstrating the need for a better connected network.</a:t>
            </a:r>
          </a:p>
          <a:p>
            <a:pPr marL="457200" marR="0" lvl="1" indent="0">
              <a:lnSpc>
                <a:spcPct val="107000"/>
              </a:lnSpc>
              <a:spcBef>
                <a:spcPts val="0"/>
              </a:spcBef>
              <a:spcAft>
                <a:spcPts val="800"/>
              </a:spcAft>
              <a:buFont typeface="Arial" panose="020B0604020202020204" pitchFamily="34" charset="0"/>
              <a:buNone/>
            </a:pPr>
            <a:endParaRPr lang="en-US" sz="1800" b="0">
              <a:solidFill>
                <a:srgbClr val="000000"/>
              </a:solidFill>
              <a:effectLst/>
              <a:latin typeface="Arial" panose="020B0604020202020204" pitchFamily="34" charset="0"/>
              <a:ea typeface="MS Gothic" panose="020B0609070205080204" pitchFamily="49" charset="-128"/>
              <a:cs typeface="Arial" panose="020B0604020202020204" pitchFamily="34" charset="0"/>
            </a:endParaRPr>
          </a:p>
          <a:p>
            <a:pPr marL="285750" marR="0" lvl="0" indent="-285750">
              <a:lnSpc>
                <a:spcPct val="107000"/>
              </a:lnSpc>
              <a:spcBef>
                <a:spcPts val="0"/>
              </a:spcBef>
              <a:spcAft>
                <a:spcPts val="800"/>
              </a:spcAft>
              <a:buFont typeface="Arial" panose="020B0604020202020204" pitchFamily="34" charset="0"/>
              <a:buChar char="•"/>
            </a:pPr>
            <a:r>
              <a:rPr lang="en-US" sz="1800" b="0">
                <a:solidFill>
                  <a:srgbClr val="000000"/>
                </a:solidFill>
                <a:effectLst/>
                <a:latin typeface="Arial"/>
                <a:ea typeface="MS Gothic"/>
                <a:cs typeface="Arial"/>
              </a:rPr>
              <a:t>Link21 is considering improvements in train</a:t>
            </a:r>
            <a:r>
              <a:rPr lang="en-US" sz="1800" b="1">
                <a:solidFill>
                  <a:srgbClr val="000000"/>
                </a:solidFill>
                <a:effectLst/>
                <a:latin typeface="Arial"/>
                <a:ea typeface="MS Gothic"/>
                <a:cs typeface="Arial"/>
              </a:rPr>
              <a:t> service </a:t>
            </a:r>
            <a:r>
              <a:rPr lang="en-US" sz="1800" b="0">
                <a:solidFill>
                  <a:srgbClr val="000000"/>
                </a:solidFill>
                <a:effectLst/>
                <a:latin typeface="Arial"/>
                <a:ea typeface="MS Gothic"/>
                <a:cs typeface="Arial"/>
              </a:rPr>
              <a:t>for both BART and Capitol Corridor and consideration of train </a:t>
            </a:r>
            <a:r>
              <a:rPr lang="en-US" sz="1800" b="1">
                <a:solidFill>
                  <a:srgbClr val="000000"/>
                </a:solidFill>
                <a:effectLst/>
                <a:latin typeface="Arial"/>
                <a:ea typeface="MS Gothic"/>
                <a:cs typeface="Arial"/>
              </a:rPr>
              <a:t>technology</a:t>
            </a:r>
            <a:r>
              <a:rPr lang="en-US" sz="1800" b="0">
                <a:solidFill>
                  <a:srgbClr val="000000"/>
                </a:solidFill>
                <a:effectLst/>
                <a:latin typeface="Arial"/>
                <a:ea typeface="MS Gothic"/>
                <a:cs typeface="Arial"/>
              </a:rPr>
              <a:t> for both as well.</a:t>
            </a:r>
          </a:p>
          <a:p>
            <a:pPr marL="800100" lvl="1" indent="-342900">
              <a:lnSpc>
                <a:spcPct val="107000"/>
              </a:lnSpc>
              <a:spcAft>
                <a:spcPts val="800"/>
              </a:spcAft>
              <a:buFont typeface="Symbol" panose="05050102010706020507" pitchFamily="18" charset="2"/>
              <a:buChar char=""/>
            </a:pPr>
            <a:r>
              <a:rPr lang="en-US" sz="1800">
                <a:solidFill>
                  <a:srgbClr val="000000"/>
                </a:solidFill>
                <a:effectLst/>
                <a:latin typeface="Arial"/>
                <a:ea typeface="MS Gothic"/>
                <a:cs typeface="Arial"/>
              </a:rPr>
              <a:t>However, when we say train technology, we are not talking about the trains of today but rather newer train technology of the future.</a:t>
            </a:r>
            <a:r>
              <a:rPr lang="en-US" sz="1800">
                <a:solidFill>
                  <a:srgbClr val="000000"/>
                </a:solidFill>
                <a:latin typeface="Arial"/>
                <a:ea typeface="MS Gothic"/>
                <a:cs typeface="Arial"/>
              </a:rPr>
              <a:t> </a:t>
            </a:r>
            <a:endParaRPr lang="en-US" sz="1800">
              <a:solidFill>
                <a:srgbClr val="000000"/>
              </a:solidFill>
              <a:effectLst/>
              <a:latin typeface="Arial" panose="020B0604020202020204" pitchFamily="34" charset="0"/>
              <a:ea typeface="MS Gothic" panose="020B0609070205080204" pitchFamily="49" charset="-128"/>
              <a:cs typeface="Arial" panose="020B0604020202020204" pitchFamily="34" charset="0"/>
            </a:endParaRPr>
          </a:p>
          <a:p>
            <a:pPr marL="800100" marR="0" lvl="1" indent="-342900">
              <a:lnSpc>
                <a:spcPct val="107000"/>
              </a:lnSpc>
              <a:spcBef>
                <a:spcPts val="0"/>
              </a:spcBef>
              <a:spcAft>
                <a:spcPts val="800"/>
              </a:spcAft>
              <a:buFont typeface="Symbol" panose="05050102010706020507" pitchFamily="18" charset="2"/>
              <a:buChar char=""/>
            </a:pPr>
            <a:r>
              <a:rPr lang="en-US" sz="1800">
                <a:solidFill>
                  <a:srgbClr val="000000"/>
                </a:solidFill>
                <a:effectLst/>
                <a:latin typeface="Arial"/>
                <a:ea typeface="MS Gothic"/>
                <a:cs typeface="Arial"/>
              </a:rPr>
              <a:t>Link21 is planning for a future with modern trains that are greener, lighter and faster.</a:t>
            </a:r>
          </a:p>
          <a:p>
            <a:pPr marL="800100" marR="0" lvl="1" indent="-342900">
              <a:lnSpc>
                <a:spcPct val="107000"/>
              </a:lnSpc>
              <a:spcBef>
                <a:spcPts val="0"/>
              </a:spcBef>
              <a:spcAft>
                <a:spcPts val="800"/>
              </a:spcAft>
              <a:buFont typeface="Symbol" panose="05050102010706020507" pitchFamily="18" charset="2"/>
              <a:buChar char=""/>
            </a:pPr>
            <a:r>
              <a:rPr lang="en-US" sz="1800">
                <a:solidFill>
                  <a:srgbClr val="000000"/>
                </a:solidFill>
                <a:effectLst/>
                <a:latin typeface="Arial"/>
                <a:ea typeface="MS Gothic"/>
                <a:cs typeface="Arial"/>
              </a:rPr>
              <a:t>Modern Regional Rail trains can operate like an urban metro service and also serve longer distance corridors.</a:t>
            </a:r>
          </a:p>
          <a:p>
            <a:pPr marL="0" marR="0" lvl="0" indent="0">
              <a:lnSpc>
                <a:spcPct val="107000"/>
              </a:lnSpc>
              <a:spcBef>
                <a:spcPts val="0"/>
              </a:spcBef>
              <a:spcAft>
                <a:spcPts val="800"/>
              </a:spcAft>
              <a:buFont typeface="Symbol" panose="05050102010706020507" pitchFamily="18" charset="2"/>
              <a:buNone/>
            </a:pPr>
            <a:endParaRPr lang="en-US" sz="1800">
              <a:solidFill>
                <a:srgbClr val="000000"/>
              </a:solidFill>
              <a:effectLst/>
              <a:latin typeface="Arial" panose="020B0604020202020204" pitchFamily="34" charset="0"/>
              <a:ea typeface="MS Gothic" panose="020B0609070205080204" pitchFamily="49" charset="-128"/>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US" sz="1800" b="0">
                <a:solidFill>
                  <a:srgbClr val="000000"/>
                </a:solidFill>
                <a:effectLst/>
                <a:latin typeface="Arial"/>
                <a:ea typeface="MS Gothic"/>
                <a:cs typeface="Arial"/>
              </a:rPr>
              <a:t>Lastly, to improve service and access, Link21 will need to improve existing </a:t>
            </a:r>
            <a:r>
              <a:rPr lang="en-US" sz="1800" b="1">
                <a:solidFill>
                  <a:srgbClr val="000000"/>
                </a:solidFill>
                <a:effectLst/>
                <a:latin typeface="Arial"/>
                <a:ea typeface="MS Gothic"/>
                <a:cs typeface="Arial"/>
              </a:rPr>
              <a:t>infrastructure </a:t>
            </a:r>
            <a:r>
              <a:rPr lang="en-US" sz="1800" b="0">
                <a:solidFill>
                  <a:srgbClr val="000000"/>
                </a:solidFill>
                <a:effectLst/>
                <a:latin typeface="Arial"/>
                <a:ea typeface="MS Gothic"/>
                <a:cs typeface="Arial"/>
              </a:rPr>
              <a:t>which are things like stations, the crossing itself, track work, etc.</a:t>
            </a:r>
          </a:p>
          <a:p>
            <a:pPr marL="0" marR="0" lvl="0" indent="0">
              <a:lnSpc>
                <a:spcPct val="107000"/>
              </a:lnSpc>
              <a:spcBef>
                <a:spcPts val="0"/>
              </a:spcBef>
              <a:spcAft>
                <a:spcPts val="800"/>
              </a:spcAft>
              <a:buFont typeface="Symbol" panose="05050102010706020507" pitchFamily="18" charset="2"/>
              <a:buNone/>
            </a:pPr>
            <a:endParaRPr lang="en-US" sz="1800" b="0">
              <a:solidFill>
                <a:srgbClr val="000000"/>
              </a:solidFill>
              <a:effectLst/>
              <a:latin typeface="Arial" panose="020B0604020202020204" pitchFamily="34" charset="0"/>
              <a:ea typeface="MS Gothic" panose="020B0609070205080204" pitchFamily="49" charset="-128"/>
              <a:cs typeface="Tahoma" panose="020B0604030504040204" pitchFamily="34" charset="0"/>
            </a:endParaRPr>
          </a:p>
          <a:p>
            <a:pPr marL="285750" indent="-285750">
              <a:spcBef>
                <a:spcPts val="600"/>
              </a:spcBef>
              <a:spcAft>
                <a:spcPts val="600"/>
              </a:spcAft>
              <a:buFont typeface="Arial" panose="020B0604020202020204" pitchFamily="34" charset="0"/>
              <a:buChar char="•"/>
            </a:pPr>
            <a:r>
              <a:rPr lang="en-US" sz="1800">
                <a:solidFill>
                  <a:srgbClr val="000000"/>
                </a:solidFill>
                <a:effectLst/>
                <a:latin typeface="Arial"/>
                <a:ea typeface="MS Gothic"/>
                <a:cs typeface="Arial"/>
              </a:rPr>
              <a:t>Putting these building blocks together, Concepts will show places that could be served by train, types of service that could improve rider experience, new train technology, and key infrastructure improvements to meet travel needs and improve operations for both BART and Regional Rail.</a:t>
            </a:r>
            <a:r>
              <a:rPr lang="en-US" sz="1800">
                <a:solidFill>
                  <a:srgbClr val="000000"/>
                </a:solidFill>
                <a:latin typeface="Arial"/>
                <a:ea typeface="MS Gothic"/>
                <a:cs typeface="Arial"/>
              </a:rPr>
              <a:t> </a:t>
            </a:r>
            <a:endParaRPr lang="en-US" sz="1800">
              <a:solidFill>
                <a:srgbClr val="000000"/>
              </a:solidFill>
              <a:effectLst/>
              <a:latin typeface="Arial" panose="020B0604020202020204" pitchFamily="34" charset="0"/>
              <a:ea typeface="MS Gothic" panose="020B0609070205080204" pitchFamily="49" charset="-128"/>
              <a:cs typeface="Arial"/>
            </a:endParaRPr>
          </a:p>
          <a:p>
            <a:pPr marL="0" marR="0">
              <a:spcBef>
                <a:spcPts val="600"/>
              </a:spcBef>
              <a:spcAft>
                <a:spcPts val="600"/>
              </a:spcAft>
            </a:pPr>
            <a:endParaRPr lang="en-US" sz="1800">
              <a:solidFill>
                <a:srgbClr val="000000"/>
              </a:solidFill>
              <a:effectLst/>
              <a:latin typeface="Arial" panose="020B0604020202020204" pitchFamily="34" charset="0"/>
              <a:ea typeface="MS Gothic" panose="020B0609070205080204" pitchFamily="49" charset="-128"/>
              <a:cs typeface="Tahoma" panose="020B0604030504040204" pitchFamily="34" charset="0"/>
            </a:endParaRPr>
          </a:p>
          <a:p>
            <a:endParaRPr lang="en-US"/>
          </a:p>
        </p:txBody>
      </p:sp>
      <p:sp>
        <p:nvSpPr>
          <p:cNvPr id="4" name="Slide Number Placeholder 3"/>
          <p:cNvSpPr>
            <a:spLocks noGrp="1"/>
          </p:cNvSpPr>
          <p:nvPr>
            <p:ph type="sldNum" sz="quarter" idx="5"/>
          </p:nvPr>
        </p:nvSpPr>
        <p:spPr/>
        <p:txBody>
          <a:bodyPr/>
          <a:lstStyle/>
          <a:p>
            <a:fld id="{18FB1FFA-CF2B-BE45-9147-442958826E3B}" type="slidenum">
              <a:rPr lang="en-US" smtClean="0"/>
              <a:t>13</a:t>
            </a:fld>
            <a:endParaRPr lang="en-US"/>
          </a:p>
        </p:txBody>
      </p:sp>
    </p:spTree>
    <p:extLst>
      <p:ext uri="{BB962C8B-B14F-4D97-AF65-F5344CB8AC3E}">
        <p14:creationId xmlns:p14="http://schemas.microsoft.com/office/powerpoint/2010/main" val="15947098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Aidan</a:t>
            </a:r>
          </a:p>
          <a:p>
            <a:endParaRPr lang="en-GB"/>
          </a:p>
          <a:p>
            <a:pPr marL="171450" indent="-171450">
              <a:buFont typeface="Arial"/>
              <a:buChar char="•"/>
            </a:pPr>
            <a:r>
              <a:rPr lang="en-GB"/>
              <a:t>Having shared the building blocks of Concepts for Link21</a:t>
            </a:r>
            <a:r>
              <a:rPr lang="en-US">
                <a:cs typeface="Calibri"/>
              </a:rPr>
              <a:t>, </a:t>
            </a:r>
            <a:r>
              <a:rPr lang="en-GB"/>
              <a:t>want to focus quickly on what we have learned through a market analysis that was conducted last year. </a:t>
            </a:r>
            <a:endParaRPr lang="en-GB">
              <a:cs typeface="Calibri"/>
            </a:endParaRPr>
          </a:p>
          <a:p>
            <a:pPr marL="171450" indent="-171450">
              <a:buFont typeface="Arial" panose="020B0604020202020204" pitchFamily="34" charset="0"/>
              <a:buChar char="•"/>
            </a:pPr>
            <a:r>
              <a:rPr lang="en-GB"/>
              <a:t>The Market Analysis estimated where the people across the megaregion might use rail to travel through the Transbay Corridor (between Oakland and San Francisco)</a:t>
            </a:r>
            <a:endParaRPr lang="en-GB">
              <a:cs typeface="Calibri"/>
            </a:endParaRPr>
          </a:p>
          <a:p>
            <a:pPr marL="171450" indent="-171450">
              <a:buFont typeface="Arial" panose="020B0604020202020204" pitchFamily="34" charset="0"/>
              <a:buChar char="•"/>
            </a:pPr>
            <a:r>
              <a:rPr lang="en-GB"/>
              <a:t>Blue dots are the areas with the greatest amount of rail potential, and not surprisingly, that potential increases the closer people are to the crossing. </a:t>
            </a:r>
          </a:p>
          <a:p>
            <a:pPr marL="171450" indent="-171450">
              <a:buFont typeface="Arial" panose="020B0604020202020204" pitchFamily="34" charset="0"/>
              <a:buChar char="•"/>
            </a:pPr>
            <a:r>
              <a:rPr lang="en-GB">
                <a:cs typeface="Calibri"/>
              </a:rPr>
              <a:t>This analysis was equity weighted, meaning areas with priority populations given a higher weight than those without.</a:t>
            </a:r>
          </a:p>
          <a:p>
            <a:pPr marL="171450" indent="-171450">
              <a:buFont typeface="Arial" panose="020B0604020202020204" pitchFamily="34" charset="0"/>
              <a:buChar char="•"/>
            </a:pPr>
            <a:r>
              <a:rPr lang="en-GB"/>
              <a:t>Much of these areas are already served by BART and other rail and transit operators but this analysis indicates there is an opportunity to improve upon the existing service and maybe serve some communities that have little to no rail service.</a:t>
            </a:r>
          </a:p>
          <a:p>
            <a:pPr marL="0" indent="0">
              <a:buFont typeface="Arial" panose="020B0604020202020204" pitchFamily="34" charset="0"/>
              <a:buNone/>
            </a:pPr>
            <a:endParaRPr lang="en-GB"/>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cs typeface="Calibri"/>
              </a:rPr>
              <a:t>We also understand that Western San Francisco is a potentially strong market for generating Transbay rail trips particularly to serve priority populations. </a:t>
            </a:r>
          </a:p>
          <a:p>
            <a:pPr marL="171450" indent="-171450">
              <a:buFont typeface="Arial" panose="020B0604020202020204" pitchFamily="34" charset="0"/>
              <a:buChar char="•"/>
            </a:pPr>
            <a:endParaRPr lang="en-GB">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Sans-Serif" panose="020B0604020202020204" pitchFamily="34" charset="0"/>
              <a:buChar char="•"/>
              <a:tabLst/>
              <a:defRPr/>
            </a:pPr>
            <a:r>
              <a:rPr lang="en-GB"/>
              <a:t>Important to note that the “blue dots” alone don’t tell us where improved rail service is needed. Link21 team also considered whether locations already have access to other high-capacity transit service (ferry, light rail, express bus) and whether the communities could support a rail station with many residences and businesses within close proximity.</a:t>
            </a:r>
            <a:endParaRPr lang="en-GB">
              <a:cs typeface="Calibri" panose="020F0502020204030204"/>
            </a:endParaRPr>
          </a:p>
          <a:p>
            <a:pPr marL="171450" indent="-171450">
              <a:buFont typeface="Arial,Sans-Serif" panose="020B0604020202020204" pitchFamily="34" charset="0"/>
              <a:buChar char="•"/>
            </a:pPr>
            <a:r>
              <a:rPr lang="en-GB"/>
              <a:t>We are using this information, along with public input and results from our previous service survey, to develop initial concepts.</a:t>
            </a:r>
            <a:endParaRPr lang="en-GB">
              <a:cs typeface="Calibri" panose="020F0502020204030204"/>
            </a:endParaRPr>
          </a:p>
          <a:p>
            <a:pPr marL="171450" indent="-171450">
              <a:buFont typeface="Arial,Sans-Serif" panose="020B0604020202020204" pitchFamily="34" charset="0"/>
              <a:buChar char="•"/>
            </a:pPr>
            <a:r>
              <a:rPr lang="en-GB"/>
              <a:t>The concepts will target new/improved train service to places with greater rail potential. </a:t>
            </a:r>
            <a:endParaRPr lang="en-GB">
              <a:cs typeface="Calibri" panose="020F0502020204030204"/>
            </a:endParaRPr>
          </a:p>
          <a:p>
            <a:pPr marL="171450" indent="-171450">
              <a:buFont typeface="Arial,Sans-Serif" panose="020B0604020202020204" pitchFamily="34" charset="0"/>
              <a:buChar char="•"/>
            </a:pPr>
            <a:r>
              <a:rPr lang="en-GB"/>
              <a:t>While this map alone does not tell the whole story, it is one part of the many considerations that are being addressed as the team looks for travel solutions.</a:t>
            </a:r>
            <a:endParaRPr lang="en-GB">
              <a:cs typeface="Calibri"/>
            </a:endParaRPr>
          </a:p>
          <a:p>
            <a:pPr marL="0" indent="0">
              <a:buFont typeface="Arial" panose="020B0604020202020204" pitchFamily="34" charset="0"/>
              <a:buNone/>
            </a:pPr>
            <a:endParaRPr lang="en-GB">
              <a:cs typeface="Calibri"/>
            </a:endParaRPr>
          </a:p>
          <a:p>
            <a:endParaRPr lang="en-US"/>
          </a:p>
        </p:txBody>
      </p:sp>
      <p:sp>
        <p:nvSpPr>
          <p:cNvPr id="4" name="Slide Number Placeholder 3"/>
          <p:cNvSpPr>
            <a:spLocks noGrp="1"/>
          </p:cNvSpPr>
          <p:nvPr>
            <p:ph type="sldNum" sz="quarter" idx="5"/>
          </p:nvPr>
        </p:nvSpPr>
        <p:spPr/>
        <p:txBody>
          <a:bodyPr/>
          <a:lstStyle/>
          <a:p>
            <a:fld id="{18FB1FFA-CF2B-BE45-9147-442958826E3B}" type="slidenum">
              <a:rPr lang="en-US" smtClean="0"/>
              <a:t>14</a:t>
            </a:fld>
            <a:endParaRPr lang="en-US"/>
          </a:p>
        </p:txBody>
      </p:sp>
    </p:spTree>
    <p:extLst>
      <p:ext uri="{BB962C8B-B14F-4D97-AF65-F5344CB8AC3E}">
        <p14:creationId xmlns:p14="http://schemas.microsoft.com/office/powerpoint/2010/main" val="23049453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Chester</a:t>
            </a:r>
            <a:endParaRPr lang="en-US"/>
          </a:p>
          <a:p>
            <a:endParaRPr lang="en-US" sz="1200"/>
          </a:p>
          <a:p>
            <a:pPr marL="285750" indent="-285750">
              <a:buFont typeface="Arial"/>
              <a:buChar char="•"/>
            </a:pPr>
            <a:r>
              <a:rPr lang="en-US" sz="1200"/>
              <a:t>Service and Vehicle technology are the second and third building blocks. Service is being planned so that people traveling short, medium, and long distances will see improvements. We are also looking at how to run trains more frequently, make trips faster, and extend operating hours where possible.</a:t>
            </a:r>
          </a:p>
          <a:p>
            <a:pPr marL="285750" indent="-285750">
              <a:buFont typeface="Arial"/>
              <a:buChar char="•"/>
            </a:pPr>
            <a:r>
              <a:rPr lang="en-US" sz="1200">
                <a:cs typeface="Calibri"/>
              </a:rPr>
              <a:t>You may be familiar with BART trains, high frequency, short distances between stops</a:t>
            </a:r>
            <a:endParaRPr lang="en-US">
              <a:cs typeface="Calibri"/>
            </a:endParaRPr>
          </a:p>
          <a:p>
            <a:pPr marL="285750" indent="-285750">
              <a:buFont typeface="Arial" panose="020B0604020202020204" pitchFamily="34" charset="0"/>
              <a:buChar char="•"/>
            </a:pPr>
            <a:r>
              <a:rPr lang="en-US" sz="1200"/>
              <a:t>You may not be as familiar with Modern Regional Rail trains; compared with today, will be greener (not diesel-powered), faster, can offer passengers different types of service for those short, medium, and long trips, more similar to BART</a:t>
            </a:r>
            <a:endParaRPr lang="en-US" sz="1200">
              <a:cs typeface="Calibri"/>
            </a:endParaRPr>
          </a:p>
          <a:p>
            <a:pPr marL="285750" indent="-285750">
              <a:buFont typeface="Arial" panose="020B0604020202020204" pitchFamily="34" charset="0"/>
              <a:buChar char="•"/>
            </a:pPr>
            <a:r>
              <a:rPr lang="en-US" sz="1200"/>
              <a:t>The train characteristics shown here demonstrate the different types of service that will be possible with new modern train technology as planned by Link21, and as envisioned in the State Rail Plan.</a:t>
            </a:r>
            <a:endParaRPr lang="en-US" sz="1200">
              <a:cs typeface="Calibri"/>
            </a:endParaRPr>
          </a:p>
          <a:p>
            <a:pPr marL="285750" indent="-285750">
              <a:buFont typeface="Arial" panose="020B0604020202020204" pitchFamily="34" charset="0"/>
              <a:buChar char="•"/>
            </a:pPr>
            <a:r>
              <a:rPr lang="en-US" sz="1200"/>
              <a:t>Caltrain (you might be familiar with) is a good example of a regional rail urban metro service (middle column) that is moving towards greener solutions, converting to electric-powered trains in just a few years. </a:t>
            </a:r>
          </a:p>
          <a:p>
            <a:pPr marL="0" indent="0">
              <a:buFont typeface="Arial" panose="020B0604020202020204" pitchFamily="34" charset="0"/>
              <a:buNone/>
            </a:pPr>
            <a:endParaRPr lang="en-US" sz="1200">
              <a:cs typeface="Calibri"/>
            </a:endParaRPr>
          </a:p>
        </p:txBody>
      </p:sp>
      <p:sp>
        <p:nvSpPr>
          <p:cNvPr id="4" name="Slide Number Placeholder 3"/>
          <p:cNvSpPr>
            <a:spLocks noGrp="1"/>
          </p:cNvSpPr>
          <p:nvPr>
            <p:ph type="sldNum" sz="quarter" idx="5"/>
          </p:nvPr>
        </p:nvSpPr>
        <p:spPr/>
        <p:txBody>
          <a:bodyPr/>
          <a:lstStyle/>
          <a:p>
            <a:fld id="{18FB1FFA-CF2B-BE45-9147-442958826E3B}" type="slidenum">
              <a:rPr lang="en-US" smtClean="0"/>
              <a:t>15</a:t>
            </a:fld>
            <a:endParaRPr lang="en-US"/>
          </a:p>
        </p:txBody>
      </p:sp>
    </p:spTree>
    <p:extLst>
      <p:ext uri="{BB962C8B-B14F-4D97-AF65-F5344CB8AC3E}">
        <p14:creationId xmlns:p14="http://schemas.microsoft.com/office/powerpoint/2010/main" val="41727624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Aidan</a:t>
            </a:r>
          </a:p>
          <a:p>
            <a:pPr>
              <a:defRPr/>
            </a:pPr>
            <a:endParaRPr lang="en-US"/>
          </a:p>
          <a:p>
            <a:pPr marL="171450" marR="0" lvl="0" indent="-171450" algn="l" defTabSz="914400">
              <a:lnSpc>
                <a:spcPct val="100000"/>
              </a:lnSpc>
              <a:spcBef>
                <a:spcPts val="0"/>
              </a:spcBef>
              <a:spcAft>
                <a:spcPts val="0"/>
              </a:spcAft>
              <a:buClrTx/>
              <a:buSzTx/>
              <a:buFont typeface="Arial" panose="020B0604020202020204" pitchFamily="34" charset="0"/>
              <a:buChar char="•"/>
              <a:tabLst/>
              <a:defRPr/>
            </a:pPr>
            <a:r>
              <a:rPr lang="en-US"/>
              <a:t>H</a:t>
            </a:r>
            <a:r>
              <a:rPr lang="en-US" sz="1200"/>
              <a:t>ave talked about markets, service, technology, and now I’ll discuss how those building blocks, plus infrastructure will create concepts for Link21.</a:t>
            </a:r>
            <a:endParaRPr lang="en-US">
              <a:cs typeface="Calibri" panose="020F0502020204030204"/>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One of the key components of the concepts is a new crossing of the Bay which will encourage more people to take the train and offer an alternative to congested roadways.</a:t>
            </a:r>
            <a:endParaRPr lang="en-US">
              <a:cs typeface="Calibri"/>
            </a:endParaRPr>
          </a:p>
          <a:p>
            <a:pPr marL="171450" indent="-171450">
              <a:buFont typeface="Arial" panose="020B0604020202020204" pitchFamily="34" charset="0"/>
              <a:buChar char="•"/>
            </a:pPr>
            <a:r>
              <a:rPr lang="en-US"/>
              <a:t>This map illustrates how a new rail crossing unlocks local and regional travel benefits rail across the whole rail network. In other words, people that are far from the crossing will benefit from being able to travel by rail between places that currently do not have very efficient or convenient rail service.</a:t>
            </a:r>
            <a:endParaRPr lang="en-US">
              <a:cs typeface="Calibri"/>
            </a:endParaRPr>
          </a:p>
          <a:p>
            <a:pPr marL="171450" indent="-171450">
              <a:buFont typeface="Arial" panose="020B0604020202020204" pitchFamily="34" charset="0"/>
              <a:buChar char="•"/>
            </a:pPr>
            <a:r>
              <a:rPr lang="en-US"/>
              <a:t>For example, we have heard from the public many times that they would love to travel from Sacramento to San Francisco and the Peninsula, or the Peninsula to the inner East Bay with fewer or no transfers and in way less time.</a:t>
            </a:r>
            <a:endParaRPr lang="en-US">
              <a:cs typeface="Calibri"/>
            </a:endParaRPr>
          </a:p>
          <a:p>
            <a:pPr marL="171450" indent="-171450">
              <a:buFont typeface="Arial" panose="020B0604020202020204" pitchFamily="34" charset="0"/>
              <a:buChar char="•"/>
            </a:pPr>
            <a:r>
              <a:rPr lang="en-US"/>
              <a:t>This could be possible with a second rail crossing that accommodates regional rail and other key improvements that will address BART capacity and reliability issues.</a:t>
            </a:r>
            <a:endParaRPr lang="en-US">
              <a:cs typeface="Calibri"/>
            </a:endParaRPr>
          </a:p>
          <a:p>
            <a:pPr marL="171450" indent="-171450">
              <a:buFont typeface="Arial" panose="020B0604020202020204" pitchFamily="34" charset="0"/>
              <a:buChar char="•"/>
            </a:pPr>
            <a:r>
              <a:rPr lang="en-US"/>
              <a:t>These train network improvements are being identified and included within a range of different Link21 Concepts such as:</a:t>
            </a:r>
            <a:endParaRPr lang="en-US">
              <a:cs typeface="Calibri" panose="020F0502020204030204"/>
            </a:endParaRPr>
          </a:p>
          <a:p>
            <a:pPr marL="768985" lvl="1" indent="-285750">
              <a:lnSpc>
                <a:spcPct val="107000"/>
              </a:lnSpc>
              <a:buFont typeface="Courier New,monospace"/>
              <a:buChar char="o"/>
            </a:pPr>
            <a:r>
              <a:rPr lang="en-US"/>
              <a:t>new crossings for both regional rail and BART</a:t>
            </a:r>
          </a:p>
          <a:p>
            <a:pPr marL="768985" lvl="1" indent="-285750">
              <a:lnSpc>
                <a:spcPct val="107000"/>
              </a:lnSpc>
              <a:buFont typeface="Courier New,monospace"/>
              <a:buChar char="o"/>
            </a:pPr>
            <a:r>
              <a:rPr lang="en-US"/>
              <a:t>a new crossing for regional rail </a:t>
            </a:r>
          </a:p>
          <a:p>
            <a:pPr marL="768985" lvl="1" indent="-285750">
              <a:lnSpc>
                <a:spcPct val="107000"/>
              </a:lnSpc>
              <a:buFont typeface="Courier New,monospace"/>
              <a:buChar char="o"/>
            </a:pPr>
            <a:r>
              <a:rPr lang="en-US"/>
              <a:t>a second BART crossing</a:t>
            </a:r>
          </a:p>
          <a:p>
            <a:pPr marL="197485" indent="-171450">
              <a:lnSpc>
                <a:spcPct val="107000"/>
              </a:lnSpc>
              <a:buFont typeface="Arial" panose="020B0604020202020204" pitchFamily="34" charset="0"/>
              <a:buChar char="•"/>
            </a:pPr>
            <a:r>
              <a:rPr lang="en-US"/>
              <a:t>Along with the crossing, Concepts will include connections to the other service (example RR must connect to BART and visa versa)</a:t>
            </a:r>
          </a:p>
          <a:p>
            <a:pPr marL="197485" indent="-171450">
              <a:lnSpc>
                <a:spcPct val="107000"/>
              </a:lnSpc>
              <a:buFont typeface="Arial" panose="020B0604020202020204" pitchFamily="34" charset="0"/>
              <a:buChar char="•"/>
            </a:pPr>
            <a:r>
              <a:rPr lang="en-US"/>
              <a:t>Concepts will also have other key infrastructure improvements like the crossing, enhanced or new stations, etc.</a:t>
            </a:r>
            <a:endParaRPr lang="en-US" sz="1800">
              <a:solidFill>
                <a:srgbClr val="000000"/>
              </a:solidFill>
              <a:effectLst/>
              <a:latin typeface="Arial" panose="020B0604020202020204" pitchFamily="34" charset="0"/>
              <a:ea typeface="MS Gothic" panose="020B0609070205080204" pitchFamily="49" charset="-128"/>
              <a:cs typeface="Tahoma" panose="020B0604030504040204" pitchFamily="34" charset="0"/>
            </a:endParaRPr>
          </a:p>
          <a:p>
            <a:pPr marL="197485" indent="-171450">
              <a:lnSpc>
                <a:spcPct val="107000"/>
              </a:lnSpc>
              <a:buFont typeface="Arial" panose="020B0604020202020204" pitchFamily="34" charset="0"/>
              <a:buChar char="•"/>
            </a:pPr>
            <a:r>
              <a:rPr lang="en-US" sz="1800">
                <a:solidFill>
                  <a:srgbClr val="000000"/>
                </a:solidFill>
                <a:effectLst/>
                <a:latin typeface="Arial" panose="020B0604020202020204" pitchFamily="34" charset="0"/>
                <a:ea typeface="MS Gothic" panose="020B0609070205080204" pitchFamily="49" charset="-128"/>
                <a:cs typeface="Tahoma" panose="020B0604030504040204" pitchFamily="34" charset="0"/>
              </a:rPr>
              <a:t>Each </a:t>
            </a:r>
            <a:r>
              <a:rPr lang="en-US" sz="1800">
                <a:solidFill>
                  <a:srgbClr val="000000"/>
                </a:solidFill>
                <a:effectLst/>
                <a:latin typeface="Arial"/>
                <a:ea typeface="MS Gothic"/>
                <a:cs typeface="Arial"/>
              </a:rPr>
              <a:t>Concept developed is able to operate and provide benefits on its own and also won’t impede other planned and proposed projects.</a:t>
            </a:r>
          </a:p>
          <a:p>
            <a:pPr marL="197485"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800">
                <a:solidFill>
                  <a:srgbClr val="000000"/>
                </a:solidFill>
                <a:latin typeface="Segoe UI" panose="020B0502040204020203" pitchFamily="34" charset="0"/>
              </a:rPr>
              <a:t>Ideally, potential concepts will enhance other projects to deliver even greater benefits systemwide.</a:t>
            </a:r>
            <a:endParaRPr lang="en-US" sz="1800">
              <a:solidFill>
                <a:prstClr val="black"/>
              </a:solidFill>
              <a:latin typeface="Segoe UI" panose="020B0502040204020203" pitchFamily="34" charset="0"/>
            </a:endParaRPr>
          </a:p>
          <a:p>
            <a:pPr marL="26035" indent="0">
              <a:lnSpc>
                <a:spcPct val="107000"/>
              </a:lnSpc>
              <a:buFont typeface="Arial" panose="020B0604020202020204" pitchFamily="34" charset="0"/>
              <a:buNone/>
            </a:pPr>
            <a:endParaRPr lang="en-US" sz="1800">
              <a:solidFill>
                <a:srgbClr val="000000"/>
              </a:solidFill>
              <a:effectLst/>
              <a:latin typeface="Arial"/>
              <a:ea typeface="MS Gothic"/>
              <a:cs typeface="Arial"/>
            </a:endParaRPr>
          </a:p>
          <a:p>
            <a:pPr marL="0" indent="0" defTabSz="471145">
              <a:buFont typeface="Arial" panose="020B0604020202020204" pitchFamily="34" charset="0"/>
              <a:buNone/>
              <a:defRPr/>
            </a:pPr>
            <a:endParaRPr lang="en-US" sz="1400">
              <a:solidFill>
                <a:srgbClr val="000000"/>
              </a:solidFill>
              <a:effectLst/>
              <a:latin typeface="Arial" panose="020B0604020202020204" pitchFamily="34" charset="0"/>
              <a:ea typeface="MS Gothic" panose="020B0609070205080204" pitchFamily="49" charset="-128"/>
              <a:cs typeface="Tahoma" panose="020B0604030504040204" pitchFamily="34" charset="0"/>
            </a:endParaRPr>
          </a:p>
          <a:p>
            <a:pPr>
              <a:buFont typeface="Arial" panose="020B0604020202020204" pitchFamily="34" charset="0"/>
            </a:pPr>
            <a:endParaRPr lang="en-US">
              <a:cs typeface="Calibri" panose="020F0502020204030204"/>
            </a:endParaRPr>
          </a:p>
          <a:p>
            <a:endParaRPr lang="en-US"/>
          </a:p>
        </p:txBody>
      </p:sp>
      <p:sp>
        <p:nvSpPr>
          <p:cNvPr id="4" name="Slide Number Placeholder 3"/>
          <p:cNvSpPr>
            <a:spLocks noGrp="1"/>
          </p:cNvSpPr>
          <p:nvPr>
            <p:ph type="sldNum" sz="quarter" idx="5"/>
          </p:nvPr>
        </p:nvSpPr>
        <p:spPr/>
        <p:txBody>
          <a:bodyPr/>
          <a:lstStyle/>
          <a:p>
            <a:fld id="{18FB1FFA-CF2B-BE45-9147-442958826E3B}" type="slidenum">
              <a:rPr lang="en-US" smtClean="0"/>
              <a:t>16</a:t>
            </a:fld>
            <a:endParaRPr lang="en-US"/>
          </a:p>
        </p:txBody>
      </p:sp>
    </p:spTree>
    <p:extLst>
      <p:ext uri="{BB962C8B-B14F-4D97-AF65-F5344CB8AC3E}">
        <p14:creationId xmlns:p14="http://schemas.microsoft.com/office/powerpoint/2010/main" val="14393703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Aidan</a:t>
            </a:r>
          </a:p>
          <a:p>
            <a:endParaRPr lang="en-US"/>
          </a:p>
          <a:p>
            <a:r>
              <a:rPr lang="en-US"/>
              <a:t>Link21 is a collaborative effort, and we are in regular communication with local agencies and stakeholders. </a:t>
            </a:r>
          </a:p>
          <a:p>
            <a:r>
              <a:rPr lang="en-US"/>
              <a:t>  </a:t>
            </a:r>
          </a:p>
          <a:p>
            <a:r>
              <a:rPr lang="en-US"/>
              <a:t>We keep them informed of our progress and together we track the progress on the local projects and planning efforts that will influence our work. </a:t>
            </a:r>
          </a:p>
          <a:p>
            <a:r>
              <a:rPr lang="en-US"/>
              <a:t>  </a:t>
            </a:r>
          </a:p>
          <a:p>
            <a:r>
              <a:rPr lang="en-US"/>
              <a:t>Some of those projects and planning efforts are shown on the slide: </a:t>
            </a:r>
          </a:p>
          <a:p>
            <a:pPr marL="171450" indent="-171450">
              <a:buFont typeface="Arial"/>
              <a:buChar char="•"/>
            </a:pPr>
            <a:r>
              <a:rPr lang="en-US"/>
              <a:t>We are working with Caltrain to understand how their current plans and service vision get built into a new rail crossing </a:t>
            </a:r>
          </a:p>
          <a:p>
            <a:pPr marL="171450" indent="-171450">
              <a:buFont typeface="Arial"/>
              <a:buChar char="•"/>
            </a:pPr>
            <a:r>
              <a:rPr lang="en-US"/>
              <a:t>And with TJPA to make sure that the design of DTX and the Salesforce Transit Center rail box can accommodate the regional rail crossing Concepts </a:t>
            </a:r>
          </a:p>
          <a:p>
            <a:pPr marL="171450" indent="-171450">
              <a:buFont typeface="Arial"/>
              <a:buChar char="•"/>
            </a:pPr>
            <a:r>
              <a:rPr lang="en-US"/>
              <a:t>SFCTA, in partnership with SFMTA, and SF Planning are leading a planning effort in the Geary and 19</a:t>
            </a:r>
            <a:r>
              <a:rPr lang="en-US" baseline="30000"/>
              <a:t>th</a:t>
            </a:r>
            <a:r>
              <a:rPr lang="en-US"/>
              <a:t> Avenue Transit Corridor Study and we are working with them to make sure that our Concepts will be flexible enough to meet the transit needs in that corridor </a:t>
            </a:r>
          </a:p>
          <a:p>
            <a:pPr marL="171450" indent="-171450">
              <a:buFont typeface="Arial"/>
              <a:buChar char="•"/>
            </a:pPr>
            <a:r>
              <a:rPr lang="en-US"/>
              <a:t>And finally, we have been tracking the planning efforts for a potential new Caltrain station in the Bayview so that we can assess how that should be addressed in our planning work </a:t>
            </a:r>
          </a:p>
          <a:p>
            <a:endParaRPr lang="en-US"/>
          </a:p>
          <a:p>
            <a:endParaRPr lang="en-US"/>
          </a:p>
        </p:txBody>
      </p:sp>
      <p:sp>
        <p:nvSpPr>
          <p:cNvPr id="4" name="Slide Number Placeholder 3"/>
          <p:cNvSpPr>
            <a:spLocks noGrp="1"/>
          </p:cNvSpPr>
          <p:nvPr>
            <p:ph type="sldNum" sz="quarter" idx="5"/>
          </p:nvPr>
        </p:nvSpPr>
        <p:spPr/>
        <p:txBody>
          <a:bodyPr/>
          <a:lstStyle/>
          <a:p>
            <a:fld id="{18FB1FFA-CF2B-BE45-9147-442958826E3B}" type="slidenum">
              <a:rPr lang="en-US" smtClean="0"/>
              <a:t>17</a:t>
            </a:fld>
            <a:endParaRPr lang="en-US"/>
          </a:p>
        </p:txBody>
      </p:sp>
    </p:spTree>
    <p:extLst>
      <p:ext uri="{BB962C8B-B14F-4D97-AF65-F5344CB8AC3E}">
        <p14:creationId xmlns:p14="http://schemas.microsoft.com/office/powerpoint/2010/main" val="28204198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Aidan</a:t>
            </a:r>
          </a:p>
          <a:p>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latin typeface="+mj-lt"/>
                <a:ea typeface="Calibri" panose="020F0502020204030204" pitchFamily="34" charset="0"/>
                <a:cs typeface="Calibri"/>
              </a:rPr>
              <a:t>These examples we are about to show are representative of what could be included in Concepts that will be released after the new year.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latin typeface="+mj-lt"/>
                <a:ea typeface="Calibri" panose="020F0502020204030204" pitchFamily="34" charset="0"/>
                <a:cs typeface="Calibri"/>
              </a:rPr>
              <a:t>There have not been any decisions made on Link21 Concepts but rather we are here to gather input to help further refine the initial Concept list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latin typeface="+mj-lt"/>
                <a:ea typeface="Calibri" panose="020F0502020204030204" pitchFamily="34" charset="0"/>
                <a:cs typeface="Calibri"/>
              </a:rPr>
              <a:t>The examples we will show this evening do not include other key rail improvements that will be included in future concepts.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latin typeface="+mj-lt"/>
                <a:ea typeface="Calibri" panose="020F0502020204030204" pitchFamily="34" charset="0"/>
                <a:cs typeface="Calibri"/>
              </a:rPr>
              <a:t>For instance: A concept that has Regional Rail in a new crossing, could also include non-crossing improvements to the BART system or visa versa.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a:latin typeface="+mj-lt"/>
              <a:ea typeface="Calibri" panose="020F0502020204030204" pitchFamily="34" charset="0"/>
              <a:cs typeface="Calibri"/>
            </a:endParaRPr>
          </a:p>
          <a:p>
            <a:endParaRPr lang="en-US"/>
          </a:p>
        </p:txBody>
      </p:sp>
      <p:sp>
        <p:nvSpPr>
          <p:cNvPr id="4" name="Slide Number Placeholder 3"/>
          <p:cNvSpPr>
            <a:spLocks noGrp="1"/>
          </p:cNvSpPr>
          <p:nvPr>
            <p:ph type="sldNum" sz="quarter" idx="5"/>
          </p:nvPr>
        </p:nvSpPr>
        <p:spPr/>
        <p:txBody>
          <a:bodyPr/>
          <a:lstStyle/>
          <a:p>
            <a:fld id="{18FB1FFA-CF2B-BE45-9147-442958826E3B}" type="slidenum">
              <a:rPr lang="en-US" smtClean="0"/>
              <a:t>18</a:t>
            </a:fld>
            <a:endParaRPr lang="en-US"/>
          </a:p>
        </p:txBody>
      </p:sp>
    </p:spTree>
    <p:extLst>
      <p:ext uri="{BB962C8B-B14F-4D97-AF65-F5344CB8AC3E}">
        <p14:creationId xmlns:p14="http://schemas.microsoft.com/office/powerpoint/2010/main" val="19279036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300">
                <a:latin typeface="Calibri"/>
                <a:ea typeface="Calibri" panose="020F0502020204030204" pitchFamily="34" charset="0"/>
                <a:cs typeface="Calibri"/>
              </a:rPr>
              <a:t>Aidan</a:t>
            </a:r>
            <a:endParaRPr lang="en-US">
              <a:solidFill>
                <a:srgbClr val="FF0000"/>
              </a:solidFill>
              <a:latin typeface="Calibri"/>
              <a:ea typeface="Calibri" panose="020F0502020204030204" pitchFamily="34" charset="0"/>
              <a:cs typeface="Calibri"/>
            </a:endParaRPr>
          </a:p>
          <a:p>
            <a:pPr>
              <a:lnSpc>
                <a:spcPct val="107000"/>
              </a:lnSpc>
            </a:pPr>
            <a:endParaRPr lang="en-US" sz="1300">
              <a:latin typeface="Calibri"/>
              <a:ea typeface="Calibri" panose="020F0502020204030204" pitchFamily="34" charset="0"/>
              <a:cs typeface="Calibri"/>
            </a:endParaRPr>
          </a:p>
          <a:p>
            <a:pPr marL="285750" indent="-285750">
              <a:lnSpc>
                <a:spcPct val="107000"/>
              </a:lnSpc>
              <a:buFont typeface="Arial"/>
              <a:buChar char="•"/>
            </a:pPr>
            <a:r>
              <a:rPr lang="en-US" sz="1300">
                <a:latin typeface="Calibri"/>
                <a:ea typeface="Calibri" panose="020F0502020204030204" pitchFamily="34" charset="0"/>
                <a:cs typeface="Calibri"/>
              </a:rPr>
              <a:t>In early 2023, there will be a full set of initial concepts that will be shared and further evaluated.</a:t>
            </a:r>
            <a:endParaRPr lang="en-US">
              <a:latin typeface="Calibri"/>
              <a:cs typeface="Calibri"/>
            </a:endParaRPr>
          </a:p>
          <a:p>
            <a:pPr marL="301625" indent="-301625">
              <a:lnSpc>
                <a:spcPct val="107000"/>
              </a:lnSpc>
              <a:buFont typeface="Arial" panose="020B0604020202020204" pitchFamily="34" charset="0"/>
              <a:buChar char="•"/>
            </a:pPr>
            <a:r>
              <a:rPr lang="en-US" sz="1300">
                <a:latin typeface="Calibri"/>
                <a:ea typeface="Calibri" panose="020F0502020204030204" pitchFamily="34" charset="0"/>
                <a:cs typeface="Calibri"/>
              </a:rPr>
              <a:t>Here are a couple of examples of the initial Concepts that are being explored.</a:t>
            </a:r>
            <a:endParaRPr lang="en-US"/>
          </a:p>
          <a:p>
            <a:pPr marL="0" indent="0" defTabSz="471145">
              <a:buFont typeface="Arial" panose="020B0604020202020204" pitchFamily="34" charset="0"/>
              <a:buNone/>
              <a:defRPr/>
            </a:pPr>
            <a:endParaRPr lang="en-US"/>
          </a:p>
          <a:p>
            <a:pPr marL="171450" indent="-171450">
              <a:buFont typeface="Arial" panose="020B0604020202020204" pitchFamily="34" charset="0"/>
              <a:buChar char="•"/>
            </a:pPr>
            <a:r>
              <a:rPr lang="en-US"/>
              <a:t>For reference, on these maps:</a:t>
            </a:r>
            <a:endParaRPr lang="en-US">
              <a:cs typeface="Calibri"/>
            </a:endParaRPr>
          </a:p>
          <a:p>
            <a:pPr marL="628650" lvl="1" indent="-171450">
              <a:buFont typeface="Arial" panose="020B0604020202020204" pitchFamily="34" charset="0"/>
              <a:buChar char="•"/>
            </a:pPr>
            <a:r>
              <a:rPr lang="en-US"/>
              <a:t>Orange represents Regional Rail like Capitol Corridor, ACE, Caltrain, San </a:t>
            </a:r>
            <a:r>
              <a:rPr lang="en-US" err="1"/>
              <a:t>Joaquins</a:t>
            </a:r>
            <a:r>
              <a:rPr lang="en-US"/>
              <a:t> etc.</a:t>
            </a:r>
            <a:endParaRPr lang="en-US">
              <a:cs typeface="Calibri"/>
            </a:endParaRPr>
          </a:p>
          <a:p>
            <a:pPr marL="628650" lvl="1" indent="-171450">
              <a:buFont typeface="Arial" panose="020B0604020202020204" pitchFamily="34" charset="0"/>
              <a:buChar char="•"/>
            </a:pPr>
            <a:r>
              <a:rPr lang="en-US"/>
              <a:t>Blue represents BART</a:t>
            </a:r>
          </a:p>
          <a:p>
            <a:pPr marL="628650" lvl="1" indent="-171450">
              <a:buFont typeface="Arial" panose="020B0604020202020204" pitchFamily="34" charset="0"/>
              <a:buChar char="•"/>
            </a:pPr>
            <a:r>
              <a:rPr lang="en-US"/>
              <a:t>Thick lines are new or improved rail alignments; Thin lines are existing ones</a:t>
            </a:r>
            <a:endParaRPr lang="en-US">
              <a:cs typeface="Calibri"/>
            </a:endParaRPr>
          </a:p>
          <a:p>
            <a:pPr marL="628650" lvl="1" indent="-171450">
              <a:buFont typeface="Arial" panose="020B0604020202020204" pitchFamily="34" charset="0"/>
              <a:buChar char="•"/>
            </a:pPr>
            <a:r>
              <a:rPr lang="en-US"/>
              <a:t>The Black outline represents what would be below ground; no outline shows where alignments would be on or above ground.</a:t>
            </a:r>
            <a:endParaRPr lang="en-US">
              <a:cs typeface="Calibri"/>
            </a:endParaRPr>
          </a:p>
          <a:p>
            <a:pPr marL="0" indent="0">
              <a:buFont typeface="Arial" panose="020B0604020202020204" pitchFamily="34" charset="0"/>
              <a:buNone/>
            </a:pP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cs typeface="Calibri"/>
              </a:rPr>
              <a:t>Both orange and blue lines show where a Transbay crossing could connect to the existing rail network on either side of the Bay, in other words, we are not proposing not an independent rail service that “shuttles” back and forth across the Bay.</a:t>
            </a:r>
          </a:p>
          <a:p>
            <a:pPr marL="171450" indent="-171450" defTabSz="471145">
              <a:buFont typeface="Arial" panose="020B0604020202020204" pitchFamily="34" charset="0"/>
              <a:buChar char="•"/>
              <a:defRPr/>
            </a:pPr>
            <a:r>
              <a:rPr lang="en-US"/>
              <a:t>Regional Rail and BART run on different types of tracks which is the main reason why they couldn’t share the same crossing. </a:t>
            </a:r>
            <a:endParaRPr lang="en-US">
              <a:cs typeface="Calibri"/>
            </a:endParaRPr>
          </a:p>
          <a:p>
            <a:pPr marL="171450" indent="-171450" defTabSz="471145">
              <a:buFont typeface="Arial" panose="020B0604020202020204" pitchFamily="34" charset="0"/>
              <a:buChar char="•"/>
              <a:defRPr/>
            </a:pPr>
            <a:r>
              <a:rPr lang="en-US"/>
              <a:t>A BART crossing and a Regional Rail crossing could both advance and be built as demonstrated in the maps shown; We are looking at how we might do that with crossings that complement and do not conflict with each other</a:t>
            </a:r>
            <a:endParaRPr lang="en-US">
              <a:cs typeface="Calibri"/>
            </a:endParaRPr>
          </a:p>
          <a:p>
            <a:pPr marL="171450" indent="-171450" defTabSz="471145">
              <a:buFont typeface="Arial" panose="020B0604020202020204" pitchFamily="34" charset="0"/>
              <a:buChar char="•"/>
              <a:defRPr/>
            </a:pPr>
            <a:endParaRPr lang="en-US"/>
          </a:p>
          <a:p>
            <a:pPr marL="171450" indent="-171450" defTabSz="471145">
              <a:buFont typeface="Arial" panose="020B0604020202020204" pitchFamily="34" charset="0"/>
              <a:buChar char="•"/>
              <a:defRPr/>
            </a:pPr>
            <a:r>
              <a:rPr lang="en-US"/>
              <a:t>These two examples show how regional rail and BART might cross the Bay – the example on the left shows them side by side and the one on the right where they cross in different locations. Both configurations have pros and cons.</a:t>
            </a:r>
            <a:endParaRPr lang="en-US">
              <a:cs typeface="Calibri"/>
            </a:endParaRPr>
          </a:p>
          <a:p>
            <a:pPr marL="171450" indent="-171450">
              <a:buFont typeface="Arial" panose="020B0604020202020204" pitchFamily="34" charset="0"/>
              <a:buChar char="•"/>
            </a:pPr>
            <a:r>
              <a:rPr lang="en-US"/>
              <a:t>We’ve learned that having the two types of rail together side-by-side as shown on the left is not necessarily a huge cost saver, whereas the concept on the right is an advantage of being able to serve a few more communities by having the lines in separate locations with several new stations.</a:t>
            </a:r>
            <a:endParaRPr lang="en-US">
              <a:cs typeface="Calibri"/>
            </a:endParaRPr>
          </a:p>
          <a:p>
            <a:pPr marL="0" marR="0" lvl="0" indent="0" algn="l" defTabSz="471145"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marL="171450" marR="0" lvl="0" indent="-171450" algn="l" defTabSz="47114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As we go through the next several months of concept development and evaluation, we will learn more about the benefits of each crossing.</a:t>
            </a:r>
            <a:endParaRPr lang="en-US">
              <a:cs typeface="Calibri"/>
            </a:endParaRPr>
          </a:p>
          <a:p>
            <a:pPr marL="171450" indent="-171450" defTabSz="471145">
              <a:buFont typeface="Arial" panose="020B0604020202020204" pitchFamily="34" charset="0"/>
              <a:buChar char="•"/>
              <a:defRPr/>
            </a:pPr>
            <a:r>
              <a:rPr lang="en-US"/>
              <a:t>The next two slides show the same concepts that you see here, but separately to simplify the visuals. </a:t>
            </a:r>
            <a:endParaRPr lang="en-US">
              <a:cs typeface="Calibri"/>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FB1FFA-CF2B-BE45-9147-442958826E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2395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a:cs typeface="Calibri"/>
              </a:rPr>
              <a:t>Nicole</a:t>
            </a:r>
          </a:p>
          <a:p>
            <a:pPr>
              <a:spcAft>
                <a:spcPts val="600"/>
              </a:spcAft>
            </a:pPr>
            <a:endParaRPr lang="en-US">
              <a:cs typeface="Calibri"/>
            </a:endParaRPr>
          </a:p>
          <a:p>
            <a:pPr marL="285750" indent="-285750">
              <a:spcAft>
                <a:spcPts val="600"/>
              </a:spcAft>
              <a:buFont typeface="Arial"/>
              <a:buChar char="•"/>
            </a:pPr>
            <a:r>
              <a:rPr lang="en-US">
                <a:cs typeface="Calibri"/>
              </a:rPr>
              <a:t>The Northern California Megaregion includes 21-Counties as shown on the map. Link21 gets its name from the 21-county megaregion.</a:t>
            </a:r>
          </a:p>
          <a:p>
            <a:pPr marL="285750" indent="-285750">
              <a:spcAft>
                <a:spcPts val="600"/>
              </a:spcAft>
              <a:buFont typeface="Arial"/>
              <a:buChar char="•"/>
            </a:pPr>
            <a:r>
              <a:rPr lang="en-US">
                <a:cs typeface="Calibri"/>
              </a:rPr>
              <a:t>Our region is a thriving and cherished place to live, but we do face challenges that will only get worse as our population continues to grow.</a:t>
            </a:r>
          </a:p>
          <a:p>
            <a:pPr marL="285750" indent="-285750">
              <a:spcAft>
                <a:spcPts val="600"/>
              </a:spcAft>
              <a:buFont typeface="Arial"/>
              <a:buChar char="•"/>
            </a:pPr>
            <a:r>
              <a:rPr lang="en-US" sz="1800">
                <a:effectLst/>
                <a:latin typeface="Arial"/>
                <a:ea typeface="Calibri" panose="020F0502020204030204" pitchFamily="34" charset="0"/>
                <a:cs typeface="Arial"/>
              </a:rPr>
              <a:t>As the fifth largest megaregional economy in the U.S., residents suffer a high cost of living that has resulted in moving further away from their jobs and school in search of affordable housing.</a:t>
            </a:r>
            <a:r>
              <a:rPr lang="en-US" sz="1800">
                <a:latin typeface="Arial"/>
                <a:ea typeface="Calibri" panose="020F0502020204030204" pitchFamily="34" charset="0"/>
                <a:cs typeface="Arial"/>
              </a:rPr>
              <a:t> </a:t>
            </a:r>
            <a:endParaRPr lang="en-US" sz="1800">
              <a:effectLst/>
              <a:latin typeface="Calibri" panose="020F0502020204030204" pitchFamily="34" charset="0"/>
              <a:ea typeface="Calibri" panose="020F0502020204030204" pitchFamily="34" charset="0"/>
              <a:cs typeface="Cordia New" panose="020B0304020202020204" pitchFamily="34" charset="-34"/>
            </a:endParaRPr>
          </a:p>
          <a:p>
            <a:pPr marL="285750" marR="0" lvl="0" indent="-285750" algn="l" defTabSz="914400" rtl="0" eaLnBrk="1" fontAlgn="auto" latinLnBrk="0" hangingPunct="1">
              <a:lnSpc>
                <a:spcPct val="100000"/>
              </a:lnSpc>
              <a:spcBef>
                <a:spcPts val="0"/>
              </a:spcBef>
              <a:spcAft>
                <a:spcPts val="600"/>
              </a:spcAft>
              <a:buClrTx/>
              <a:buSzTx/>
              <a:buFont typeface="Arial"/>
              <a:buChar char="•"/>
              <a:tabLst/>
              <a:defRPr/>
            </a:pPr>
            <a:r>
              <a:rPr lang="en-US" sz="1800">
                <a:effectLst/>
                <a:latin typeface="Arial"/>
                <a:ea typeface="Calibri" panose="020F0502020204030204" pitchFamily="34" charset="0"/>
                <a:cs typeface="Arial"/>
              </a:rPr>
              <a:t>Ours is a region where people regularly live, work, and recreate across County lines which means longer travel times and hours logged on the road, resulting in persistent traffic and travel delays on our local freeway systems.</a:t>
            </a:r>
          </a:p>
          <a:p>
            <a:pPr marL="285750" indent="-285750">
              <a:spcAft>
                <a:spcPts val="600"/>
              </a:spcAft>
              <a:buFont typeface="Arial"/>
              <a:buChar char="•"/>
            </a:pPr>
            <a:r>
              <a:rPr lang="en-US">
                <a:cs typeface="Calibri"/>
              </a:rPr>
              <a:t>Pre-pandemic, an average Bay Area commuter spent almost 4 days per year stuck in traffic and the BART’s transbay tube – the only rail crossing between the east bay and San Francisco/Peninsula, was at or exceeding its capacity.</a:t>
            </a:r>
          </a:p>
          <a:p>
            <a:pPr marL="285750" indent="-285750">
              <a:spcAft>
                <a:spcPts val="600"/>
              </a:spcAft>
              <a:buFont typeface="Arial"/>
              <a:buChar char="•"/>
            </a:pPr>
            <a:r>
              <a:rPr lang="en-US">
                <a:cs typeface="Calibri"/>
              </a:rPr>
              <a:t>We already have seen our freeways get back to the congestion that it was, and our train system is experiencing that rise in ridership as well as we come out of the pandemic.</a:t>
            </a:r>
          </a:p>
          <a:p>
            <a:pPr marL="285750" indent="-285750">
              <a:spcAft>
                <a:spcPts val="600"/>
              </a:spcAft>
              <a:buFont typeface="Arial"/>
              <a:buChar char="•"/>
            </a:pPr>
            <a:r>
              <a:rPr lang="en-US"/>
              <a:t>As transportation is a major contributor to pollution and climate change, as a result, our region faces health damaging air quality that must be addressed.</a:t>
            </a:r>
            <a:endParaRPr lang="en-US">
              <a:cs typeface="Calibri"/>
            </a:endParaRPr>
          </a:p>
          <a:p>
            <a:pPr marL="285750" indent="-285750">
              <a:spcAft>
                <a:spcPts val="600"/>
              </a:spcAft>
              <a:buFont typeface="Arial"/>
              <a:buChar char="•"/>
            </a:pPr>
            <a:endParaRPr lang="en-US">
              <a:cs typeface="Calibri"/>
            </a:endParaRPr>
          </a:p>
          <a:p>
            <a:pPr marL="0" indent="0">
              <a:spcAft>
                <a:spcPts val="600"/>
              </a:spcAft>
              <a:buFont typeface="Arial"/>
              <a:buNone/>
            </a:pPr>
            <a:endParaRPr lang="en-US">
              <a:cs typeface="Calibri"/>
            </a:endParaRPr>
          </a:p>
          <a:p>
            <a:endParaRPr lang="en-US"/>
          </a:p>
        </p:txBody>
      </p:sp>
      <p:sp>
        <p:nvSpPr>
          <p:cNvPr id="4" name="Slide Number Placeholder 3"/>
          <p:cNvSpPr>
            <a:spLocks noGrp="1"/>
          </p:cNvSpPr>
          <p:nvPr>
            <p:ph type="sldNum" sz="quarter" idx="5"/>
          </p:nvPr>
        </p:nvSpPr>
        <p:spPr/>
        <p:txBody>
          <a:bodyPr/>
          <a:lstStyle/>
          <a:p>
            <a:fld id="{18FB1FFA-CF2B-BE45-9147-442958826E3B}" type="slidenum">
              <a:rPr lang="en-US" smtClean="0"/>
              <a:t>2</a:t>
            </a:fld>
            <a:endParaRPr lang="en-US"/>
          </a:p>
        </p:txBody>
      </p:sp>
    </p:spTree>
    <p:extLst>
      <p:ext uri="{BB962C8B-B14F-4D97-AF65-F5344CB8AC3E}">
        <p14:creationId xmlns:p14="http://schemas.microsoft.com/office/powerpoint/2010/main" val="20441086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Aidan</a:t>
            </a:r>
          </a:p>
          <a:p>
            <a:pPr marL="0" indent="0">
              <a:buFont typeface="Arial" panose="020B0604020202020204" pitchFamily="34" charset="0"/>
              <a:buNone/>
            </a:pP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As you just saw, these are the previously shown Regional Rail Example Concepts focused on the crossing of the Bay.</a:t>
            </a:r>
            <a:endParaRPr lang="en-US">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atin typeface="Calibri"/>
                <a:ea typeface="Calibri" panose="020F0502020204030204" pitchFamily="34" charset="0"/>
                <a:cs typeface="Calibri"/>
              </a:rPr>
              <a:t>A new Regional Rail crossing could offer another way to cross the Bay besides the existing BART crossing building capacity and reliability while also adding new connections between existing Regional Rail lines in East Bay and SF/Peninsula</a:t>
            </a:r>
            <a:endParaRPr lang="en-US">
              <a:latin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Today, Regional rail is designed to serve medium- to long-distance travelers, so service generally covers longer distances and doesn’t stop as much.</a:t>
            </a:r>
            <a:endParaRPr lang="en-US">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With modern trains as discussed earlier, regional rail could also function more like a metro system like BART, in dense urban areas (stopping more often but doing so quickly and having more-frequent trains); trains are already used this way in other major cities around the world.</a:t>
            </a:r>
            <a:endParaRPr lang="en-US">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marL="171450" indent="-171450">
              <a:buFont typeface="Arial" panose="020B0604020202020204" pitchFamily="34" charset="0"/>
              <a:buChar char="•"/>
              <a:defRPr/>
            </a:pPr>
            <a:r>
              <a:rPr lang="en-US"/>
              <a:t>In these examples, Regional Rail in San Francisco connects to Salesforce Transit Center’s underground station and the future Downtown extension to connect to the existing Caltrain rail line on the Peninsula.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atin typeface="Calibri"/>
                <a:cs typeface="Calibri"/>
              </a:rPr>
              <a:t>This wo</a:t>
            </a:r>
            <a:r>
              <a:rPr lang="en-US">
                <a:latin typeface="Calibri"/>
                <a:ea typeface="Calibri" panose="020F0502020204030204" pitchFamily="34" charset="0"/>
                <a:cs typeface="Calibri"/>
              </a:rPr>
              <a:t>uld allow Caltrain to run through to East bay and trains from East Bay like Capitol Corridor to cross the Bay into San Francisco.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These concepts differ in the East Bay, showing different communities that could be served directly by the new crossing.</a:t>
            </a:r>
            <a:endParaRPr lang="en-US">
              <a:cs typeface="Calibri"/>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On the left, Regional Rail could go to Alameda then through west Oakland before serving those longer-distance trips beyond the map. This might increase travel time because it travels a less direct route across the Bay to San Francisco.</a:t>
            </a:r>
            <a:endParaRPr lang="en-US">
              <a:cs typeface="Calibri"/>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On the right, it could go directly to West Oakland, for faster travel to farther destinations.</a:t>
            </a:r>
            <a:endParaRPr lang="en-US">
              <a:cs typeface="Calibri"/>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These key markets were identified as locations with the highest transbay rail potential in the market analysis highlighting both a need to improve service where it exists today and to potentially add service to neighborhoods where it currently does not exist, like in Alameda.</a:t>
            </a:r>
            <a:endParaRPr lang="en-US">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Improvements would be made beyond the crossing too – e.g., north of Emeryville on to Richmond – to allow more trains per hour, and more reliable (on-time) service</a:t>
            </a:r>
            <a:endParaRPr lang="en-US">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We also want concepts to provide good transfer connections between Regional Rail and BART: as shown at the Oakland Coliseum station and a possible new transfer in West Oakland.</a:t>
            </a:r>
            <a:endParaRPr lang="en-US">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These are in addition to the existing Richmond station, where improvements could make it easier to transfer between BART and Regional Rail.</a:t>
            </a:r>
            <a:endParaRPr lang="en-US">
              <a:cs typeface="Calibri"/>
            </a:endParaRPr>
          </a:p>
          <a:p>
            <a:pPr marL="171450" indent="-171450">
              <a:buFont typeface="Arial" panose="020B0604020202020204" pitchFamily="34" charset="0"/>
              <a:buChar char="•"/>
              <a:defRPr/>
            </a:pPr>
            <a:r>
              <a:rPr lang="en-US"/>
              <a:t>In these example concepts, if regional rail were to be built in the crossing first, we are studying how regional rail would alleviate BART capacity issues and help BART passengers, when there are BART system delays or if the existing BART Transbay tube needs to be closed for maintenance or other reasons. </a:t>
            </a:r>
            <a:endParaRPr lang="en-US">
              <a:cs typeface="Calibri"/>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FB1FFA-CF2B-BE45-9147-442958826E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21798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a:latin typeface="Calibri"/>
                <a:ea typeface="Calibri" panose="020F0502020204030204" pitchFamily="34" charset="0"/>
                <a:cs typeface="Calibri"/>
              </a:rPr>
              <a:t>Chester</a:t>
            </a:r>
          </a:p>
          <a:p>
            <a:pPr>
              <a:lnSpc>
                <a:spcPct val="107000"/>
              </a:lnSpc>
            </a:pPr>
            <a:endParaRPr lang="en-US">
              <a:latin typeface="Calibri"/>
              <a:ea typeface="Calibri" panose="020F0502020204030204" pitchFamily="34" charset="0"/>
              <a:cs typeface="Calibri"/>
            </a:endParaRPr>
          </a:p>
          <a:p>
            <a:pPr marL="171450" indent="-171450">
              <a:lnSpc>
                <a:spcPct val="107000"/>
              </a:lnSpc>
              <a:buFont typeface="Arial"/>
              <a:buChar char="•"/>
            </a:pPr>
            <a:r>
              <a:rPr lang="en-US">
                <a:latin typeface="Calibri"/>
                <a:ea typeface="Calibri" panose="020F0502020204030204" pitchFamily="34" charset="0"/>
                <a:cs typeface="Calibri"/>
              </a:rPr>
              <a:t>These are examples concepts that show a second BART crossing</a:t>
            </a:r>
          </a:p>
          <a:p>
            <a:pPr marL="171450" indent="-171450">
              <a:lnSpc>
                <a:spcPct val="107000"/>
              </a:lnSpc>
              <a:buFont typeface="Arial"/>
              <a:buChar char="•"/>
            </a:pPr>
            <a:r>
              <a:rPr lang="en-US">
                <a:latin typeface="Calibri"/>
                <a:ea typeface="Calibri" panose="020F0502020204030204" pitchFamily="34" charset="0"/>
                <a:cs typeface="Calibri"/>
              </a:rPr>
              <a:t>A new BART crossing could increase the capacity within the crowded transbay corridor, provide service redundancy and reliability to the existing BART crossing in case of service disruption, and allow BART to expand operating hours (later at night or on weekends.)</a:t>
            </a:r>
          </a:p>
          <a:p>
            <a:pPr marL="171450" indent="-171450">
              <a:lnSpc>
                <a:spcPct val="107000"/>
              </a:lnSpc>
              <a:buFont typeface="Arial"/>
              <a:buChar char="•"/>
            </a:pPr>
            <a:r>
              <a:rPr lang="en-US">
                <a:latin typeface="Calibri"/>
                <a:ea typeface="Calibri" panose="020F0502020204030204" pitchFamily="34" charset="0"/>
                <a:cs typeface="Calibri"/>
              </a:rPr>
              <a:t>Concepts will explore a range of different BART alignments (in blue) to serve different communities</a:t>
            </a:r>
          </a:p>
          <a:p>
            <a:pPr lvl="1" indent="-171450">
              <a:lnSpc>
                <a:spcPct val="107000"/>
              </a:lnSpc>
              <a:buFont typeface="Arial"/>
              <a:buChar char="•"/>
            </a:pPr>
            <a:r>
              <a:rPr lang="en-US">
                <a:latin typeface="Calibri"/>
                <a:ea typeface="Calibri" panose="020F0502020204030204" pitchFamily="34" charset="0"/>
                <a:cs typeface="Calibri"/>
              </a:rPr>
              <a:t>These examples show that the connection in San Francisco to key transit transfers near Market Street like the existing BART line on Market Street and with Caltrain (note: does not join back up with existing BART Market Street line)</a:t>
            </a:r>
          </a:p>
          <a:p>
            <a:pPr lvl="1" indent="-171450">
              <a:lnSpc>
                <a:spcPct val="107000"/>
              </a:lnSpc>
              <a:buFont typeface="Arial"/>
              <a:buChar char="•"/>
            </a:pPr>
            <a:r>
              <a:rPr lang="en-US">
                <a:latin typeface="Calibri"/>
                <a:ea typeface="Calibri" panose="020F0502020204030204" pitchFamily="34" charset="0"/>
                <a:cs typeface="Calibri"/>
              </a:rPr>
              <a:t>On the east bay side, these examples are similar:</a:t>
            </a:r>
            <a:endParaRPr lang="en-US"/>
          </a:p>
          <a:p>
            <a:pPr marL="1207770" lvl="2" indent="-241300">
              <a:lnSpc>
                <a:spcPct val="107000"/>
              </a:lnSpc>
              <a:buFont typeface="Symbol" panose="05050102010706020507" pitchFamily="18" charset="2"/>
              <a:buChar char=""/>
            </a:pPr>
            <a:r>
              <a:rPr lang="en-US">
                <a:latin typeface="Calibri"/>
                <a:ea typeface="Calibri" panose="020F0502020204030204" pitchFamily="34" charset="0"/>
                <a:cs typeface="Calibri"/>
              </a:rPr>
              <a:t>They both could serve Alameda, a community currently not served directly by BART</a:t>
            </a:r>
          </a:p>
          <a:p>
            <a:pPr marL="1207770" lvl="2" indent="-241300">
              <a:lnSpc>
                <a:spcPct val="107000"/>
              </a:lnSpc>
              <a:buFont typeface="Symbol" panose="05050102010706020507" pitchFamily="18" charset="2"/>
              <a:buChar char=""/>
            </a:pPr>
            <a:r>
              <a:rPr lang="en-US">
                <a:latin typeface="Calibri"/>
                <a:ea typeface="Calibri" panose="020F0502020204030204" pitchFamily="34" charset="0"/>
                <a:cs typeface="Calibri"/>
              </a:rPr>
              <a:t>They both show a potential new station in the downtown Oakland area</a:t>
            </a:r>
          </a:p>
          <a:p>
            <a:pPr marL="1207770" lvl="2" indent="-241300">
              <a:lnSpc>
                <a:spcPct val="107000"/>
              </a:lnSpc>
              <a:buFont typeface="Symbol" panose="05050102010706020507" pitchFamily="18" charset="2"/>
              <a:buChar char=""/>
            </a:pPr>
            <a:r>
              <a:rPr lang="en-US">
                <a:latin typeface="Calibri"/>
                <a:ea typeface="Calibri" panose="020F0502020204030204" pitchFamily="34" charset="0"/>
                <a:cs typeface="Calibri"/>
              </a:rPr>
              <a:t>They also include a potential new station in the San Antonio neighborhood of Oakland</a:t>
            </a:r>
          </a:p>
          <a:p>
            <a:pPr marL="1207770" lvl="2" indent="-241300">
              <a:lnSpc>
                <a:spcPct val="107000"/>
              </a:lnSpc>
              <a:buFont typeface="Symbol" panose="05050102010706020507" pitchFamily="18" charset="2"/>
              <a:buChar char=""/>
            </a:pPr>
            <a:r>
              <a:rPr lang="en-US">
                <a:latin typeface="Calibri"/>
                <a:ea typeface="Calibri" panose="020F0502020204030204" pitchFamily="34" charset="0"/>
                <a:cs typeface="Calibri"/>
              </a:rPr>
              <a:t>Both examples join back up with the existing BART network (all lines – Richmond, Antioch, Dublin-Pleasanton, Warm Springs)</a:t>
            </a:r>
          </a:p>
          <a:p>
            <a:pPr marL="1207770" lvl="2" indent="-241300">
              <a:lnSpc>
                <a:spcPct val="107000"/>
              </a:lnSpc>
              <a:buFont typeface="Symbol" panose="05050102010706020507" pitchFamily="18" charset="2"/>
              <a:buChar char=""/>
            </a:pPr>
            <a:r>
              <a:rPr lang="en-US">
                <a:latin typeface="Calibri"/>
                <a:ea typeface="Calibri" panose="020F0502020204030204" pitchFamily="34" charset="0"/>
                <a:cs typeface="Calibri"/>
              </a:rPr>
              <a:t>And include more-convenient transfers with Regional Rail at Oakland Jack London Square which would be new, and the Oakland Coliseum which could be an improved transfer.</a:t>
            </a:r>
          </a:p>
          <a:p>
            <a:pPr marL="509270" lvl="1" indent="0">
              <a:lnSpc>
                <a:spcPct val="107000"/>
              </a:lnSpc>
              <a:buFont typeface="Symbol" panose="05050102010706020507" pitchFamily="18" charset="2"/>
              <a:buNone/>
            </a:pPr>
            <a:r>
              <a:rPr lang="en-US">
                <a:latin typeface="Calibri"/>
                <a:ea typeface="Calibri" panose="020F0502020204030204" pitchFamily="34" charset="0"/>
                <a:cs typeface="Calibri"/>
              </a:rPr>
              <a:t>In SF:</a:t>
            </a:r>
          </a:p>
          <a:p>
            <a:pPr marL="1207770" lvl="2" indent="-241300">
              <a:lnSpc>
                <a:spcPct val="107000"/>
              </a:lnSpc>
              <a:buFont typeface="Symbol" panose="05050102010706020507" pitchFamily="18" charset="2"/>
              <a:buChar char=""/>
            </a:pPr>
            <a:r>
              <a:rPr lang="en-US">
                <a:latin typeface="Calibri"/>
                <a:ea typeface="Calibri" panose="020F0502020204030204" pitchFamily="34" charset="0"/>
                <a:cs typeface="Calibri"/>
              </a:rPr>
              <a:t>The example concepts could provide transfers to the existing BART lines along Market Street (shown in thin blue)</a:t>
            </a:r>
          </a:p>
          <a:p>
            <a:pPr marL="1207770" lvl="2" indent="-241300">
              <a:lnSpc>
                <a:spcPct val="107000"/>
              </a:lnSpc>
              <a:buFont typeface="Symbol" panose="05050102010706020507" pitchFamily="18" charset="2"/>
              <a:buChar char=""/>
            </a:pPr>
            <a:r>
              <a:rPr lang="en-US">
                <a:latin typeface="Calibri"/>
                <a:ea typeface="Calibri" panose="020F0502020204030204" pitchFamily="34" charset="0"/>
                <a:cs typeface="Calibri"/>
              </a:rPr>
              <a:t>Link21 concepts will be compatible and could possibly connect to or even include parts of a future western San Francisco rail extension along Geary Blvd and 19</a:t>
            </a:r>
            <a:r>
              <a:rPr lang="en-US" baseline="30000">
                <a:latin typeface="Calibri"/>
                <a:ea typeface="Calibri" panose="020F0502020204030204" pitchFamily="34" charset="0"/>
                <a:cs typeface="Calibri"/>
              </a:rPr>
              <a:t>th</a:t>
            </a:r>
            <a:r>
              <a:rPr lang="en-US">
                <a:latin typeface="Calibri"/>
                <a:ea typeface="Calibri" panose="020F0502020204030204" pitchFamily="34" charset="0"/>
                <a:cs typeface="Calibri"/>
              </a:rPr>
              <a:t> Avenue. (a related project being studied by SF agencies). </a:t>
            </a:r>
            <a:endParaRPr lang="en-US">
              <a:latin typeface="Calibri" panose="020F0502020204030204" pitchFamily="34" charset="0"/>
              <a:ea typeface="Calibri" panose="020F0502020204030204" pitchFamily="34" charset="0"/>
              <a:cs typeface="Calibri"/>
            </a:endParaRPr>
          </a:p>
          <a:p>
            <a:pPr marL="1207770" lvl="2" indent="-241300">
              <a:lnSpc>
                <a:spcPct val="107000"/>
              </a:lnSpc>
              <a:buFont typeface="Symbol" panose="05050102010706020507" pitchFamily="18" charset="2"/>
              <a:buChar char=""/>
            </a:pPr>
            <a:r>
              <a:rPr lang="en-US">
                <a:latin typeface="Calibri"/>
                <a:ea typeface="Calibri" panose="020F0502020204030204" pitchFamily="34" charset="0"/>
                <a:cs typeface="Calibri"/>
              </a:rPr>
              <a:t>The grey dotted arrow that you see on the left of the map represents this potential future connection to other parts of San Francisco beyond Downtown.</a:t>
            </a:r>
          </a:p>
          <a:p>
            <a:pPr marL="1207770" lvl="2" indent="-241300">
              <a:lnSpc>
                <a:spcPct val="107000"/>
              </a:lnSpc>
              <a:buFont typeface="Symbol" panose="05050102010706020507" pitchFamily="18" charset="2"/>
              <a:buChar char=""/>
            </a:pPr>
            <a:r>
              <a:rPr lang="en-US">
                <a:latin typeface="Calibri"/>
                <a:ea typeface="Calibri" panose="020F0502020204030204" pitchFamily="34" charset="0"/>
                <a:cs typeface="Calibri"/>
              </a:rPr>
              <a:t>Example concepts have variations such as whether to serve additional communities like Mission Bay in San Francisco on the left, vs. more closely provide redundancy to the existing BART crossing on the right.</a:t>
            </a:r>
          </a:p>
          <a:p>
            <a:pPr lvl="1" indent="-241300">
              <a:lnSpc>
                <a:spcPct val="107000"/>
              </a:lnSpc>
              <a:buFont typeface="Symbol" panose="05050102010706020507" pitchFamily="18" charset="2"/>
              <a:buChar char=""/>
            </a:pPr>
            <a:r>
              <a:rPr lang="en-US">
                <a:latin typeface="Calibri"/>
                <a:ea typeface="Calibri" panose="020F0502020204030204" pitchFamily="34" charset="0"/>
                <a:cs typeface="Calibri"/>
              </a:rPr>
              <a:t>Concepts will also explore where more-convenient transfers could occur between BART and Regional Rail</a:t>
            </a:r>
          </a:p>
          <a:p>
            <a:pPr marL="1207770" lvl="2" indent="-241300">
              <a:lnSpc>
                <a:spcPct val="107000"/>
              </a:lnSpc>
              <a:buFont typeface="Symbol" panose="05050102010706020507" pitchFamily="18" charset="2"/>
              <a:buChar char=""/>
            </a:pPr>
            <a:r>
              <a:rPr lang="en-US">
                <a:latin typeface="Calibri"/>
                <a:ea typeface="Calibri" panose="020F0502020204030204" pitchFamily="34" charset="0"/>
                <a:cs typeface="Calibri"/>
              </a:rPr>
              <a:t>As an example, on the left a transfer to Caltrain at Salesforce Transit Center and on the right a transfer to Caltrain at 4</a:t>
            </a:r>
            <a:r>
              <a:rPr lang="en-US" baseline="30000">
                <a:latin typeface="Calibri"/>
                <a:ea typeface="Calibri" panose="020F0502020204030204" pitchFamily="34" charset="0"/>
                <a:cs typeface="Calibri"/>
              </a:rPr>
              <a:t>th</a:t>
            </a:r>
            <a:r>
              <a:rPr lang="en-US">
                <a:latin typeface="Calibri"/>
                <a:ea typeface="Calibri" panose="020F0502020204030204" pitchFamily="34" charset="0"/>
                <a:cs typeface="Calibri"/>
              </a:rPr>
              <a:t>/Townsend Station</a:t>
            </a:r>
          </a:p>
          <a:p>
            <a:pPr marL="293370" lvl="0" indent="-241300">
              <a:lnSpc>
                <a:spcPct val="107000"/>
              </a:lnSpc>
              <a:buFont typeface="Symbol" panose="05050102010706020507" pitchFamily="18" charset="2"/>
              <a:buChar char=""/>
            </a:pPr>
            <a:r>
              <a:rPr lang="en-US">
                <a:latin typeface="Calibri"/>
                <a:ea typeface="Calibri" panose="020F0502020204030204" pitchFamily="34" charset="0"/>
                <a:cs typeface="Calibri"/>
              </a:rPr>
              <a:t>As a reminder, these example concepts do not represent exact alignments and no decisions have been made. </a:t>
            </a:r>
          </a:p>
          <a:p>
            <a:pPr lvl="1" indent="-241300">
              <a:lnSpc>
                <a:spcPct val="107000"/>
              </a:lnSpc>
              <a:buFont typeface="Symbol" panose="05050102010706020507" pitchFamily="18" charset="2"/>
              <a:buChar char=""/>
            </a:pPr>
            <a:r>
              <a:rPr lang="en-US">
                <a:latin typeface="Calibri"/>
                <a:ea typeface="Calibri" panose="020F0502020204030204" pitchFamily="34" charset="0"/>
                <a:cs typeface="Calibri"/>
              </a:rPr>
              <a:t>For instance, we are looking at multiple options in Oakland so that Link21 fits within Oaklands vision to remove the I-980 freeway should that advance forward.</a:t>
            </a:r>
            <a:endParaRPr lang="en-US"/>
          </a:p>
          <a:p>
            <a:pPr marL="654685" lvl="1" indent="-171450">
              <a:lnSpc>
                <a:spcPct val="107000"/>
              </a:lnSpc>
              <a:buFont typeface="Arial" panose="020B0604020202020204" pitchFamily="34" charset="0"/>
              <a:buChar char="•"/>
            </a:pPr>
            <a:endParaRPr lang="en-US">
              <a:latin typeface="Calibri"/>
              <a:ea typeface="Calibri" panose="020F0502020204030204" pitchFamily="34" charset="0"/>
              <a:cs typeface="Calibri"/>
            </a:endParaRPr>
          </a:p>
          <a:p>
            <a:pPr marL="171450" indent="-171450">
              <a:lnSpc>
                <a:spcPct val="107000"/>
              </a:lnSpc>
              <a:buFont typeface="Arial" panose="020B0604020202020204" pitchFamily="34" charset="0"/>
              <a:buChar char="•"/>
            </a:pPr>
            <a:r>
              <a:rPr lang="en-US">
                <a:latin typeface="Calibri"/>
                <a:ea typeface="Calibri" panose="020F0502020204030204" pitchFamily="34" charset="0"/>
                <a:cs typeface="Calibri"/>
              </a:rPr>
              <a:t>The Link21 team is working to develop initial concepts that will be further defined through ongoing evaluation and input over the next 15 months so that we can identify a future project or projects to move forward to help solve our travel challenges.</a:t>
            </a:r>
            <a:endParaRPr lang="en-US">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FB1FFA-CF2B-BE45-9147-442958826E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20743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Lisbet</a:t>
            </a:r>
          </a:p>
          <a:p>
            <a:pPr marL="171450" indent="-171450">
              <a:buFont typeface="Arial"/>
              <a:buChar char="•"/>
            </a:pPr>
            <a:endParaRPr lang="en-US">
              <a:cs typeface="Calibri" panose="020F0502020204030204"/>
            </a:endParaRPr>
          </a:p>
          <a:p>
            <a:pPr marL="171450" indent="-171450">
              <a:buFont typeface="Arial"/>
              <a:buChar char="•"/>
            </a:pPr>
            <a:r>
              <a:rPr lang="en-US">
                <a:cs typeface="Calibri" panose="020F0502020204030204"/>
              </a:rPr>
              <a:t>Thank you for taking the time to answer our questions.</a:t>
            </a:r>
          </a:p>
          <a:p>
            <a:pPr marL="171450" indent="-171450">
              <a:buFont typeface="Arial"/>
              <a:buChar char="•"/>
            </a:pPr>
            <a:r>
              <a:rPr lang="en-US">
                <a:cs typeface="Calibri" panose="020F0502020204030204"/>
              </a:rPr>
              <a:t>We appreciate your participation in this webinar and want to remind you that there are other opportunities for engagement in the Link21 Program.</a:t>
            </a:r>
          </a:p>
          <a:p>
            <a:pPr marL="171450" indent="-171450">
              <a:buFont typeface="Arial"/>
              <a:buChar char="•"/>
            </a:pPr>
            <a:r>
              <a:rPr lang="en-US">
                <a:cs typeface="Calibri" panose="020F0502020204030204"/>
              </a:rPr>
              <a:t>Our team is out in the communities presenting, sharing information, and answering questions.</a:t>
            </a:r>
          </a:p>
          <a:p>
            <a:pPr marL="171450" indent="-171450">
              <a:buFont typeface="Arial"/>
              <a:buChar char="•"/>
            </a:pPr>
            <a:r>
              <a:rPr lang="en-US">
                <a:cs typeface="Calibri" panose="020F0502020204030204"/>
              </a:rPr>
              <a:t>You might see us at train stations, community events, or other places and if your interested in having the Link21 team present to your organization, please contact us via our telephone line at: 855-905-LINK</a:t>
            </a:r>
          </a:p>
          <a:p>
            <a:pPr marL="0" indent="0">
              <a:buFont typeface="Arial"/>
              <a:buNone/>
            </a:pPr>
            <a:endParaRPr lang="en-US">
              <a:cs typeface="Calibri" panose="020F0502020204030204"/>
            </a:endParaRPr>
          </a:p>
          <a:p>
            <a:pPr marL="171450" indent="-171450">
              <a:buFont typeface="Arial"/>
              <a:buChar char="•"/>
            </a:pPr>
            <a:r>
              <a:rPr lang="en-US">
                <a:cs typeface="Calibri" panose="020F0502020204030204"/>
              </a:rPr>
              <a:t>Our website at:   </a:t>
            </a:r>
            <a:r>
              <a:rPr lang="en-US"/>
              <a:t>Link21Program.org</a:t>
            </a:r>
          </a:p>
        </p:txBody>
      </p:sp>
      <p:sp>
        <p:nvSpPr>
          <p:cNvPr id="4" name="Slide Number Placeholder 3"/>
          <p:cNvSpPr>
            <a:spLocks noGrp="1"/>
          </p:cNvSpPr>
          <p:nvPr>
            <p:ph type="sldNum" sz="quarter" idx="5"/>
          </p:nvPr>
        </p:nvSpPr>
        <p:spPr/>
        <p:txBody>
          <a:bodyPr/>
          <a:lstStyle/>
          <a:p>
            <a:fld id="{18FB1FFA-CF2B-BE45-9147-442958826E3B}" type="slidenum">
              <a:rPr lang="en-US" smtClean="0"/>
              <a:t>22</a:t>
            </a:fld>
            <a:endParaRPr lang="en-US"/>
          </a:p>
        </p:txBody>
      </p:sp>
    </p:spTree>
    <p:extLst>
      <p:ext uri="{BB962C8B-B14F-4D97-AF65-F5344CB8AC3E}">
        <p14:creationId xmlns:p14="http://schemas.microsoft.com/office/powerpoint/2010/main" val="33859180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Nicole</a:t>
            </a:r>
          </a:p>
          <a:p>
            <a:endParaRPr lang="en-US">
              <a:cs typeface="Calibri"/>
            </a:endParaRPr>
          </a:p>
          <a:p>
            <a:pPr marL="171450" indent="-171450">
              <a:buFont typeface="Arial" panose="020B0604020202020204" pitchFamily="34" charset="0"/>
              <a:buChar char="•"/>
            </a:pPr>
            <a:r>
              <a:rPr lang="en-US">
                <a:cs typeface="Calibri"/>
              </a:rPr>
              <a:t>Without solutions, these challenges will only get worse as our population is expected to reach 15 million by 2040.</a:t>
            </a:r>
            <a:endParaRPr lang="en-US"/>
          </a:p>
          <a:p>
            <a:pPr marL="171450" indent="-171450">
              <a:buFont typeface="Arial" panose="020B0604020202020204" pitchFamily="34" charset="0"/>
              <a:buChar char="•"/>
            </a:pPr>
            <a:r>
              <a:rPr lang="en-US">
                <a:cs typeface="Calibri"/>
              </a:rPr>
              <a:t>This growth will put even more demand on our transportation system.</a:t>
            </a:r>
          </a:p>
          <a:p>
            <a:pPr marL="171450" indent="-171450">
              <a:buFont typeface="Arial" panose="020B0604020202020204" pitchFamily="34" charset="0"/>
              <a:buChar char="•"/>
            </a:pPr>
            <a:r>
              <a:rPr lang="en-US">
                <a:cs typeface="Calibri"/>
              </a:rPr>
              <a:t>Through an early market analysis, we identified that by 2040, the daily trips within the SF Bay Area will increase by 26%</a:t>
            </a:r>
          </a:p>
          <a:p>
            <a:pPr marL="171450" indent="-171450">
              <a:buFont typeface="Arial" panose="020B0604020202020204" pitchFamily="34" charset="0"/>
              <a:buChar char="•"/>
            </a:pPr>
            <a:r>
              <a:rPr lang="en-US">
                <a:cs typeface="Calibri"/>
              </a:rPr>
              <a:t>The daily trips between the Bay Area Counties and other Megaregional counties, an increase of 64%. </a:t>
            </a:r>
          </a:p>
          <a:p>
            <a:pPr marL="171450" indent="-171450">
              <a:buFont typeface="Arial" panose="020B0604020202020204" pitchFamily="34" charset="0"/>
              <a:buChar char="•"/>
            </a:pPr>
            <a:r>
              <a:rPr lang="en-US">
                <a:cs typeface="Calibri"/>
              </a:rPr>
              <a:t>This growth and travel demand, requires solutions that take people out of their cars and onto trains –giving them more travel options.</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FB1FFA-CF2B-BE45-9147-442958826E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5172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Nicole</a:t>
            </a:r>
          </a:p>
          <a:p>
            <a:pPr>
              <a:defRPr/>
            </a:pPr>
            <a:endParaRPr lang="en-US"/>
          </a:p>
          <a:p>
            <a:pPr marL="171450" marR="0" lvl="0" indent="-171450" algn="l" defTabSz="914400">
              <a:lnSpc>
                <a:spcPct val="100000"/>
              </a:lnSpc>
              <a:spcBef>
                <a:spcPts val="0"/>
              </a:spcBef>
              <a:spcAft>
                <a:spcPts val="0"/>
              </a:spcAft>
              <a:buClrTx/>
              <a:buSzTx/>
              <a:buFont typeface="Arial"/>
              <a:buChar char="•"/>
              <a:tabLst/>
              <a:defRPr/>
            </a:pPr>
            <a:r>
              <a:rPr lang="en-US"/>
              <a:t>Today our rail network is made up of several regional rail operators who run longer distance services that connect people throughout the megaregion into the Core of the Bay Area and BART which provides frequent metro commuter service across five counties.</a:t>
            </a:r>
            <a:endParaRPr lang="en-US">
              <a:cs typeface="Calibri"/>
            </a:endParaRPr>
          </a:p>
          <a:p>
            <a:pPr marL="171450" marR="0" lvl="0" indent="-171450" algn="l" defTabSz="914400">
              <a:lnSpc>
                <a:spcPct val="100000"/>
              </a:lnSpc>
              <a:spcBef>
                <a:spcPts val="0"/>
              </a:spcBef>
              <a:spcAft>
                <a:spcPts val="0"/>
              </a:spcAft>
              <a:buClrTx/>
              <a:buSzTx/>
              <a:buFont typeface="Arial"/>
              <a:buChar char="•"/>
              <a:tabLst/>
              <a:defRPr/>
            </a:pPr>
            <a:r>
              <a:rPr lang="en-US">
                <a:cs typeface="Calibri"/>
              </a:rPr>
              <a:t>Although we have a fair amount of rail service today, it doesn’t meet our growing needs.  </a:t>
            </a:r>
          </a:p>
          <a:p>
            <a:pPr marL="171450" marR="0" lvl="0" indent="-171450" algn="l" defTabSz="914400">
              <a:lnSpc>
                <a:spcPct val="100000"/>
              </a:lnSpc>
              <a:spcBef>
                <a:spcPts val="0"/>
              </a:spcBef>
              <a:spcAft>
                <a:spcPts val="0"/>
              </a:spcAft>
              <a:buClrTx/>
              <a:buSzTx/>
              <a:buFont typeface="Arial"/>
              <a:buChar char="•"/>
              <a:tabLst/>
              <a:defRPr/>
            </a:pPr>
            <a:r>
              <a:rPr lang="en-US">
                <a:cs typeface="Calibri"/>
              </a:rPr>
              <a:t>It is disconnected, sometimes inconvenient and ultimately is not competitive with cars, especially for medium- to long-distance trips.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p:txBody>
      </p:sp>
      <p:sp>
        <p:nvSpPr>
          <p:cNvPr id="4" name="Slide Number Placeholder 3"/>
          <p:cNvSpPr>
            <a:spLocks noGrp="1"/>
          </p:cNvSpPr>
          <p:nvPr>
            <p:ph type="sldNum" sz="quarter" idx="5"/>
          </p:nvPr>
        </p:nvSpPr>
        <p:spPr/>
        <p:txBody>
          <a:bodyPr/>
          <a:lstStyle/>
          <a:p>
            <a:fld id="{18FB1FFA-CF2B-BE45-9147-442958826E3B}" type="slidenum">
              <a:rPr lang="en-US" smtClean="0"/>
              <a:t>4</a:t>
            </a:fld>
            <a:endParaRPr lang="en-US"/>
          </a:p>
        </p:txBody>
      </p:sp>
    </p:spTree>
    <p:extLst>
      <p:ext uri="{BB962C8B-B14F-4D97-AF65-F5344CB8AC3E}">
        <p14:creationId xmlns:p14="http://schemas.microsoft.com/office/powerpoint/2010/main" val="581765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latin typeface="Calibri"/>
                <a:ea typeface="Calibri" panose="020F0502020204030204" pitchFamily="34" charset="0"/>
                <a:cs typeface="Calibri"/>
              </a:rPr>
              <a:t>Nicole</a:t>
            </a:r>
            <a:endParaRPr lang="en-US" sz="1100">
              <a:latin typeface="Arial"/>
              <a:ea typeface="Calibri" panose="020F0502020204030204" pitchFamily="34" charset="0"/>
              <a:cs typeface="Arial"/>
            </a:endParaRPr>
          </a:p>
          <a:p>
            <a:endParaRPr lang="en-US" sz="1100">
              <a:latin typeface="Calibri"/>
              <a:ea typeface="Calibri" panose="020F0502020204030204" pitchFamily="34" charset="0"/>
              <a:cs typeface="Calibri"/>
            </a:endParaRPr>
          </a:p>
          <a:p>
            <a:pPr marL="285750" indent="-285750">
              <a:buFont typeface="Arial"/>
              <a:buChar char="•"/>
            </a:pPr>
            <a:r>
              <a:rPr lang="en-US" sz="1050">
                <a:latin typeface="Calibri"/>
                <a:ea typeface="Calibri" panose="020F0502020204030204" pitchFamily="34" charset="0"/>
                <a:cs typeface="Calibri"/>
              </a:rPr>
              <a:t>As</a:t>
            </a:r>
            <a:r>
              <a:rPr lang="en-US" sz="1050">
                <a:effectLst/>
                <a:latin typeface="Calibri"/>
                <a:ea typeface="Calibri" panose="020F0502020204030204" pitchFamily="34" charset="0"/>
                <a:cs typeface="Calibri"/>
              </a:rPr>
              <a:t> a Program of several Projects, Link21 will include network improvements for both BART and Regional Rail.</a:t>
            </a:r>
            <a:endParaRPr lang="en-US" sz="1050">
              <a:solidFill>
                <a:srgbClr val="000000"/>
              </a:solidFill>
              <a:latin typeface="Arial"/>
              <a:ea typeface="Calibri" panose="020F0502020204030204" pitchFamily="34" charset="0"/>
              <a:cs typeface="Arial"/>
            </a:endParaRPr>
          </a:p>
          <a:p>
            <a:pPr marL="285750" indent="-285750">
              <a:buFont typeface="Arial"/>
              <a:buChar char="•"/>
            </a:pPr>
            <a:r>
              <a:rPr lang="en-US" sz="1100">
                <a:solidFill>
                  <a:srgbClr val="444444"/>
                </a:solidFill>
                <a:latin typeface="Arial"/>
                <a:ea typeface="Calibri" panose="020F0502020204030204" pitchFamily="34" charset="0"/>
                <a:cs typeface="Arial"/>
              </a:rPr>
              <a:t>The</a:t>
            </a:r>
            <a:r>
              <a:rPr lang="en-US" sz="1100">
                <a:solidFill>
                  <a:srgbClr val="444444"/>
                </a:solidFill>
                <a:latin typeface="Arial"/>
                <a:cs typeface="Arial"/>
              </a:rPr>
              <a:t> Programs goals and objectives are listed here</a:t>
            </a:r>
            <a:endParaRPr lang="en-US" sz="1050">
              <a:solidFill>
                <a:srgbClr val="000000"/>
              </a:solidFill>
              <a:latin typeface="Arial"/>
              <a:cs typeface="Arial"/>
            </a:endParaRPr>
          </a:p>
          <a:p>
            <a:pPr marL="285750" indent="-285750">
              <a:buFont typeface="Arial"/>
              <a:buChar char="•"/>
            </a:pPr>
            <a:r>
              <a:rPr lang="en-US" sz="1100">
                <a:solidFill>
                  <a:srgbClr val="444444"/>
                </a:solidFill>
                <a:latin typeface="Arial"/>
                <a:cs typeface="Arial"/>
              </a:rPr>
              <a:t>Ultimately, we want to transform the passenger experience, promote equity and livability, support economic opportunity and advance environmental protection.</a:t>
            </a:r>
            <a:endParaRPr lang="en-US" sz="1100">
              <a:solidFill>
                <a:srgbClr val="444444"/>
              </a:solidFill>
              <a:latin typeface="Arial" panose="020B0604020202020204" pitchFamily="34" charset="0"/>
              <a:cs typeface="Arial" panose="020B0604020202020204" pitchFamily="34" charset="0"/>
            </a:endParaRPr>
          </a:p>
          <a:p>
            <a:pPr marL="285750" indent="-285750">
              <a:buFont typeface="Arial"/>
              <a:buChar char="•"/>
            </a:pPr>
            <a:r>
              <a:rPr lang="en-US" sz="1100">
                <a:solidFill>
                  <a:srgbClr val="444444"/>
                </a:solidFill>
                <a:latin typeface="Arial"/>
                <a:cs typeface="Arial"/>
              </a:rPr>
              <a:t>These goals and objectives serve as the foundation for our Program and are how we will identify, develop and evaluate concepts that will evolve into Projects for Link21.</a:t>
            </a:r>
            <a:endParaRPr lang="en-US" sz="1100">
              <a:solidFill>
                <a:srgbClr val="444444"/>
              </a:solidFill>
              <a:latin typeface="Arial" panose="020B0604020202020204" pitchFamily="34" charset="0"/>
              <a:cs typeface="Arial" panose="020B0604020202020204" pitchFamily="34" charset="0"/>
            </a:endParaRPr>
          </a:p>
          <a:p>
            <a:pPr marL="285750" indent="-285750">
              <a:buFont typeface="Arial"/>
              <a:buChar char="•"/>
            </a:pPr>
            <a:r>
              <a:rPr lang="en-US" sz="800"/>
              <a:t>Our Program is looking to reach more communities with better service using new train technology and infrastructure like new tracks, structures and signaling.</a:t>
            </a:r>
            <a:endParaRPr lang="en-US" sz="800">
              <a:cs typeface="Calibri"/>
            </a:endParaRPr>
          </a:p>
          <a:p>
            <a:pPr marL="285750" marR="0" lvl="0" indent="-285750">
              <a:spcBef>
                <a:spcPts val="0"/>
              </a:spcBef>
              <a:spcAft>
                <a:spcPts val="0"/>
              </a:spcAft>
              <a:buFont typeface="Arial"/>
              <a:buChar char="•"/>
            </a:pPr>
            <a:r>
              <a:rPr lang="en-US" sz="800"/>
              <a:t>The benefits will be felt across our Megaregion; elevating equity, expanding economic opportunity, and creating environmental resilience.</a:t>
            </a:r>
            <a:endParaRPr lang="en-US" sz="800">
              <a:cs typeface="Calibri" panose="020F0502020204030204"/>
            </a:endParaRPr>
          </a:p>
          <a:p>
            <a:endParaRPr lang="en-US" sz="900"/>
          </a:p>
        </p:txBody>
      </p:sp>
      <p:sp>
        <p:nvSpPr>
          <p:cNvPr id="4" name="Slide Number Placeholder 3"/>
          <p:cNvSpPr>
            <a:spLocks noGrp="1"/>
          </p:cNvSpPr>
          <p:nvPr>
            <p:ph type="sldNum" sz="quarter" idx="5"/>
          </p:nvPr>
        </p:nvSpPr>
        <p:spPr/>
        <p:txBody>
          <a:bodyPr/>
          <a:lstStyle/>
          <a:p>
            <a:fld id="{18FB1FFA-CF2B-BE45-9147-442958826E3B}" type="slidenum">
              <a:rPr lang="en-US" smtClean="0"/>
              <a:t>5</a:t>
            </a:fld>
            <a:endParaRPr lang="en-US"/>
          </a:p>
        </p:txBody>
      </p:sp>
    </p:spTree>
    <p:extLst>
      <p:ext uri="{BB962C8B-B14F-4D97-AF65-F5344CB8AC3E}">
        <p14:creationId xmlns:p14="http://schemas.microsoft.com/office/powerpoint/2010/main" val="1211494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200">
                <a:latin typeface="Arial"/>
                <a:ea typeface="Calibri" panose="020F0502020204030204" pitchFamily="34" charset="0"/>
                <a:cs typeface="Arial"/>
              </a:rPr>
              <a:t>Nicole</a:t>
            </a:r>
          </a:p>
          <a:p>
            <a:pPr>
              <a:lnSpc>
                <a:spcPct val="107000"/>
              </a:lnSpc>
              <a:spcAft>
                <a:spcPts val="800"/>
              </a:spcAft>
            </a:pPr>
            <a:endParaRPr lang="en-US">
              <a:latin typeface="Arial"/>
              <a:ea typeface="Calibri" panose="020F0502020204030204" pitchFamily="34" charset="0"/>
              <a:cs typeface="Arial"/>
            </a:endParaRPr>
          </a:p>
          <a:p>
            <a:pPr marL="285750" marR="0" indent="-285750">
              <a:lnSpc>
                <a:spcPct val="107000"/>
              </a:lnSpc>
              <a:spcBef>
                <a:spcPts val="0"/>
              </a:spcBef>
              <a:spcAft>
                <a:spcPts val="800"/>
              </a:spcAft>
              <a:buFont typeface="Arial"/>
              <a:buChar char="•"/>
            </a:pPr>
            <a:r>
              <a:rPr lang="en-US" sz="1200">
                <a:effectLst/>
                <a:latin typeface="Arial"/>
                <a:ea typeface="Calibri" panose="020F0502020204030204" pitchFamily="34" charset="0"/>
                <a:cs typeface="Arial"/>
              </a:rPr>
              <a:t>The Link21 Program is a multi-year, multi-phase planning process.</a:t>
            </a:r>
            <a:endParaRPr lang="en-US">
              <a:latin typeface="Arial"/>
              <a:cs typeface="Arial"/>
            </a:endParaRPr>
          </a:p>
          <a:p>
            <a:pPr marL="285750" indent="-285750">
              <a:lnSpc>
                <a:spcPct val="107000"/>
              </a:lnSpc>
              <a:spcAft>
                <a:spcPts val="800"/>
              </a:spcAft>
              <a:buFont typeface="Arial" panose="020B0604020202020204" pitchFamily="34" charset="0"/>
              <a:buChar char="•"/>
            </a:pPr>
            <a:r>
              <a:rPr lang="en-US" sz="1200"/>
              <a:t>Phase 0 was completed earlier this year  when the BART and CCJPA Boards approved the work completed in Phase 0 and initiated Phase 1.</a:t>
            </a:r>
            <a:endParaRPr lang="en-US" sz="1200">
              <a:cs typeface="Calibri"/>
            </a:endParaRPr>
          </a:p>
          <a:p>
            <a:pPr marL="285750" marR="0" indent="-285750">
              <a:lnSpc>
                <a:spcPct val="107000"/>
              </a:lnSpc>
              <a:spcBef>
                <a:spcPts val="0"/>
              </a:spcBef>
              <a:spcAft>
                <a:spcPts val="800"/>
              </a:spcAft>
              <a:buFont typeface="Arial" panose="020B0604020202020204" pitchFamily="34" charset="0"/>
              <a:buChar char="•"/>
            </a:pPr>
            <a:r>
              <a:rPr lang="en-US" sz="1200"/>
              <a:t>Our current work through early 2024 will focus on Project Identification.</a:t>
            </a:r>
            <a:endParaRPr lang="en-US" sz="1200">
              <a:cs typeface="Calibri"/>
            </a:endParaRPr>
          </a:p>
          <a:p>
            <a:pPr marL="285750" marR="0" indent="-285750">
              <a:lnSpc>
                <a:spcPct val="107000"/>
              </a:lnSpc>
              <a:spcBef>
                <a:spcPts val="0"/>
              </a:spcBef>
              <a:spcAft>
                <a:spcPts val="800"/>
              </a:spcAft>
              <a:buFont typeface="Arial" panose="020B0604020202020204" pitchFamily="34" charset="0"/>
              <a:buChar char="•"/>
            </a:pPr>
            <a:r>
              <a:rPr lang="en-US" sz="1200">
                <a:effectLst/>
                <a:latin typeface="Arial"/>
                <a:ea typeface="Calibri" panose="020F0502020204030204" pitchFamily="34" charset="0"/>
                <a:cs typeface="Arial"/>
              </a:rPr>
              <a:t>This phase brings together: Engineering, Service Planning, Ridership modeling, early environmental work, and integrated through all of that is our public engagement.</a:t>
            </a:r>
          </a:p>
          <a:p>
            <a:pPr marL="0" marR="0" indent="0">
              <a:lnSpc>
                <a:spcPct val="107000"/>
              </a:lnSpc>
              <a:spcBef>
                <a:spcPts val="0"/>
              </a:spcBef>
              <a:spcAft>
                <a:spcPts val="800"/>
              </a:spcAft>
              <a:buFont typeface="Arial" panose="020B0604020202020204" pitchFamily="34" charset="0"/>
              <a:buNone/>
            </a:pPr>
            <a:endParaRPr lang="en-US" sz="1200">
              <a:effectLst/>
              <a:latin typeface="Arial"/>
              <a:ea typeface="Calibri" panose="020F0502020204030204" pitchFamily="34" charset="0"/>
              <a:cs typeface="Arial"/>
            </a:endParaRPr>
          </a:p>
          <a:p>
            <a:pPr marL="285750" indent="-285750">
              <a:lnSpc>
                <a:spcPct val="107000"/>
              </a:lnSpc>
              <a:spcAft>
                <a:spcPts val="800"/>
              </a:spcAft>
              <a:buFont typeface="Arial" panose="020B0604020202020204" pitchFamily="34" charset="0"/>
              <a:buChar char="•"/>
            </a:pPr>
            <a:r>
              <a:rPr lang="en-US" sz="1200">
                <a:effectLst/>
                <a:latin typeface="Arial"/>
                <a:ea typeface="Calibri" panose="020F0502020204030204" pitchFamily="34" charset="0"/>
                <a:cs typeface="Arial"/>
              </a:rPr>
              <a:t>The work accomplished in phase 1 will result in identification of projects to potentially move forward into environmental review in phase 2 estimated to begin in mid-2004.</a:t>
            </a:r>
            <a:endParaRPr lang="en-US" sz="1200">
              <a:effectLst/>
              <a:latin typeface="Arial" panose="020B0604020202020204" pitchFamily="34" charset="0"/>
              <a:ea typeface="Calibri" panose="020F0502020204030204" pitchFamily="34" charset="0"/>
              <a:cs typeface="Arial"/>
            </a:endParaRPr>
          </a:p>
          <a:p>
            <a:pPr marL="285750" marR="0" indent="-285750">
              <a:lnSpc>
                <a:spcPct val="107000"/>
              </a:lnSpc>
              <a:spcBef>
                <a:spcPts val="0"/>
              </a:spcBef>
              <a:spcAft>
                <a:spcPts val="800"/>
              </a:spcAft>
              <a:buFont typeface="Arial" panose="020B0604020202020204" pitchFamily="34" charset="0"/>
              <a:buChar char="•"/>
            </a:pPr>
            <a:endParaRPr lang="en-US" sz="1200">
              <a:effectLst/>
              <a:latin typeface="Arial"/>
              <a:ea typeface="Calibri" panose="020F0502020204030204" pitchFamily="34" charset="0"/>
              <a:cs typeface="Arial"/>
            </a:endParaRPr>
          </a:p>
          <a:p>
            <a:pPr marL="285750" marR="0" indent="-285750">
              <a:lnSpc>
                <a:spcPct val="107000"/>
              </a:lnSpc>
              <a:spcBef>
                <a:spcPts val="0"/>
              </a:spcBef>
              <a:spcAft>
                <a:spcPts val="800"/>
              </a:spcAft>
              <a:buFont typeface="Arial" panose="020B0604020202020204" pitchFamily="34" charset="0"/>
              <a:buChar char="•"/>
            </a:pPr>
            <a:r>
              <a:rPr lang="en-US" sz="1200">
                <a:effectLst/>
                <a:latin typeface="Arial"/>
                <a:ea typeface="Calibri" panose="020F0502020204030204" pitchFamily="34" charset="0"/>
                <a:cs typeface="Arial"/>
              </a:rPr>
              <a:t>As a long-term planning effort, you can see construction of a new crossing and ultimately opening of service is not slated for many years.</a:t>
            </a:r>
          </a:p>
          <a:p>
            <a:pPr marL="285750" marR="0" indent="-285750">
              <a:lnSpc>
                <a:spcPct val="107000"/>
              </a:lnSpc>
              <a:spcBef>
                <a:spcPts val="0"/>
              </a:spcBef>
              <a:spcAft>
                <a:spcPts val="800"/>
              </a:spcAft>
              <a:buFont typeface="Arial" panose="020B0604020202020204" pitchFamily="34" charset="0"/>
              <a:buChar char="•"/>
            </a:pPr>
            <a:r>
              <a:rPr lang="en-US" sz="1200">
                <a:effectLst/>
                <a:latin typeface="Arial"/>
                <a:ea typeface="Calibri" panose="020F0502020204030204" pitchFamily="34" charset="0"/>
                <a:cs typeface="Arial"/>
              </a:rPr>
              <a:t>What is critical to this programs success, is the ongoing engagement of our agency partners, community stakeholders and the public so that we can identify the right transportation solution to serve our growing needs.</a:t>
            </a:r>
          </a:p>
          <a:p>
            <a:endParaRPr lang="en-US"/>
          </a:p>
        </p:txBody>
      </p:sp>
      <p:sp>
        <p:nvSpPr>
          <p:cNvPr id="4" name="Slide Number Placeholder 3"/>
          <p:cNvSpPr>
            <a:spLocks noGrp="1"/>
          </p:cNvSpPr>
          <p:nvPr>
            <p:ph type="sldNum" sz="quarter" idx="5"/>
          </p:nvPr>
        </p:nvSpPr>
        <p:spPr/>
        <p:txBody>
          <a:bodyPr/>
          <a:lstStyle/>
          <a:p>
            <a:fld id="{18FB1FFA-CF2B-BE45-9147-442958826E3B}" type="slidenum">
              <a:rPr lang="en-US" smtClean="0"/>
              <a:t>6</a:t>
            </a:fld>
            <a:endParaRPr lang="en-US"/>
          </a:p>
        </p:txBody>
      </p:sp>
    </p:spTree>
    <p:extLst>
      <p:ext uri="{BB962C8B-B14F-4D97-AF65-F5344CB8AC3E}">
        <p14:creationId xmlns:p14="http://schemas.microsoft.com/office/powerpoint/2010/main" val="9762099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a:cs typeface="Calibri"/>
              </a:rPr>
              <a:t>Nicole</a:t>
            </a:r>
          </a:p>
          <a:p>
            <a:endParaRPr lang="en-US">
              <a:cs typeface="Calibri"/>
            </a:endParaRPr>
          </a:p>
          <a:p>
            <a:pPr marL="171450" indent="-171450">
              <a:buFont typeface="Arial"/>
              <a:buChar char="•"/>
            </a:pPr>
            <a:r>
              <a:rPr lang="en-US">
                <a:cs typeface="Calibri"/>
              </a:rPr>
              <a:t>A critical component of the Link21 Program is Equity which is embedded in all workstreams.</a:t>
            </a:r>
          </a:p>
          <a:p>
            <a:pPr marL="171450" indent="-171450">
              <a:buFont typeface="Arial"/>
              <a:buChar char="•"/>
            </a:pPr>
            <a:r>
              <a:rPr lang="en-US">
                <a:cs typeface="Calibri"/>
              </a:rPr>
              <a:t>We know that equitable processes create equitable outcomes and by prioritizing open and transparent engagement with priority populations and communities that have been marginalized, Link21 will be better able to design and deliver equitable train service that meets the priorities, needs, and values of our communities.</a:t>
            </a:r>
          </a:p>
          <a:p>
            <a:pPr marL="171450" indent="-171450">
              <a:buFont typeface="Arial"/>
              <a:buChar char="•"/>
            </a:pPr>
            <a:r>
              <a:rPr lang="en-US" sz="1800">
                <a:solidFill>
                  <a:srgbClr val="000000"/>
                </a:solidFill>
                <a:latin typeface="Segoe UI" panose="020B0502040204020203" pitchFamily="34" charset="0"/>
              </a:rPr>
              <a:t>To identify priority populations, Link21 used census tracts, partnered with community-based organizations, and conducted polling to establish Program specific geographic areas most impacted by inequitable outcomes.</a:t>
            </a:r>
            <a:endParaRPr lang="en-US">
              <a:cs typeface="Calibri"/>
            </a:endParaRPr>
          </a:p>
          <a:p>
            <a:pPr marL="171450" indent="-171450">
              <a:buFont typeface="Arial"/>
              <a:buChar char="•"/>
            </a:pPr>
            <a:r>
              <a:rPr lang="en-US">
                <a:cs typeface="Calibri"/>
              </a:rPr>
              <a:t>With equity at the core of Link21, we are committed to planning and developing projects differently and in partnership with the communities we serve.</a:t>
            </a:r>
          </a:p>
          <a:p>
            <a:pPr marL="171450" indent="-171450">
              <a:buFont typeface="Arial"/>
              <a:buChar char="•"/>
            </a:pPr>
            <a:endParaRPr lang="en-US">
              <a:cs typeface="Calibri"/>
            </a:endParaRPr>
          </a:p>
          <a:p>
            <a:pPr marL="171450" indent="-171450">
              <a:buFont typeface="Arial"/>
              <a:buChar char="•"/>
            </a:pPr>
            <a:endParaRPr lang="en-US">
              <a:cs typeface="Calibri"/>
            </a:endParaRPr>
          </a:p>
          <a:p>
            <a:pPr marL="171450" indent="-171450">
              <a:buFont typeface="Arial"/>
              <a:buChar char="•"/>
            </a:pPr>
            <a:r>
              <a:rPr lang="en-US">
                <a:cs typeface="Calibri"/>
              </a:rPr>
              <a:t>There are three components or strategies that are guiding our Equity Program and they are:</a:t>
            </a:r>
            <a:endParaRPr lang="en-US"/>
          </a:p>
          <a:p>
            <a:pPr marL="171450" indent="-171450" rtl="0" fontAlgn="base">
              <a:buFont typeface="Arial" panose="020B0604020202020204" pitchFamily="34" charset="0"/>
              <a:buChar char="•"/>
            </a:pPr>
            <a:r>
              <a:rPr lang="en-US">
                <a:cs typeface="Calibri"/>
              </a:rPr>
              <a:t>Equity Integration in our planning and technical analysis. As an example, as we performed our market analysis last year, priority populations were given a higher weighting to help define those areas where we might improve existing service or grow ridership by connecting people who do not have access to rail today.</a:t>
            </a:r>
          </a:p>
          <a:p>
            <a:pPr marL="0" indent="0" rtl="0" fontAlgn="base">
              <a:buFont typeface="Arial" panose="020B0604020202020204" pitchFamily="34" charset="0"/>
              <a:buNone/>
            </a:pPr>
            <a:endParaRPr lang="en-US">
              <a:cs typeface="Calibri"/>
            </a:endParaRPr>
          </a:p>
          <a:p>
            <a:pPr marL="171450" indent="-171450" fontAlgn="base">
              <a:buFont typeface="Arial" panose="020B0604020202020204" pitchFamily="34" charset="0"/>
              <a:buChar char="•"/>
            </a:pPr>
            <a:r>
              <a:rPr lang="en-US">
                <a:cs typeface="Calibri"/>
              </a:rPr>
              <a:t>Link21 has also established a Community Based Organization partnership program where we can Co-Create with our partners and their communities.</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a:cs typeface="Calibri"/>
              </a:rPr>
              <a:t>We have had three successful rounds of Co-Creation already and plan to hold another three rounds over the next 12 to 18 months.</a:t>
            </a:r>
          </a:p>
          <a:p>
            <a:pPr marL="0" indent="0" rtl="0" fontAlgn="base">
              <a:buFont typeface="Arial" panose="020B0604020202020204" pitchFamily="34" charset="0"/>
              <a:buNone/>
            </a:pPr>
            <a:endParaRPr lang="en-US">
              <a:cs typeface="Calibri"/>
            </a:endParaRPr>
          </a:p>
          <a:p>
            <a:pPr marL="171450" indent="-171450" rtl="0" fontAlgn="base">
              <a:buFont typeface="Arial" panose="020B0604020202020204" pitchFamily="34" charset="0"/>
              <a:buChar char="•"/>
            </a:pPr>
            <a:r>
              <a:rPr lang="en-US">
                <a:cs typeface="Calibri"/>
              </a:rPr>
              <a:t>And before the year is out, we will have established our Equity Advisory Council</a:t>
            </a:r>
          </a:p>
          <a:p>
            <a:pPr marL="171450" indent="-171450" rtl="0" fontAlgn="base">
              <a:buFont typeface="Arial" panose="020B0604020202020204" pitchFamily="34" charset="0"/>
              <a:buChar char="•"/>
            </a:pPr>
            <a:r>
              <a:rPr lang="en-US">
                <a:cs typeface="Calibri"/>
              </a:rPr>
              <a:t>The EAC will select 20 members who will be charged with helping to guide project development and program decisions with an equity lens.</a:t>
            </a:r>
          </a:p>
          <a:p>
            <a:pPr rtl="0" fontAlgn="base"/>
            <a:endParaRPr lang="en-US">
              <a:cs typeface="Calibri"/>
            </a:endParaRPr>
          </a:p>
          <a:p>
            <a:endParaRPr lang="en-US"/>
          </a:p>
        </p:txBody>
      </p:sp>
      <p:sp>
        <p:nvSpPr>
          <p:cNvPr id="4" name="Slide Number Placeholder 3"/>
          <p:cNvSpPr>
            <a:spLocks noGrp="1"/>
          </p:cNvSpPr>
          <p:nvPr>
            <p:ph type="sldNum" sz="quarter" idx="5"/>
          </p:nvPr>
        </p:nvSpPr>
        <p:spPr/>
        <p:txBody>
          <a:bodyPr/>
          <a:lstStyle/>
          <a:p>
            <a:fld id="{18FB1FFA-CF2B-BE45-9147-442958826E3B}" type="slidenum">
              <a:rPr lang="en-US" smtClean="0"/>
              <a:t>7</a:t>
            </a:fld>
            <a:endParaRPr lang="en-US"/>
          </a:p>
        </p:txBody>
      </p:sp>
    </p:spTree>
    <p:extLst>
      <p:ext uri="{BB962C8B-B14F-4D97-AF65-F5344CB8AC3E}">
        <p14:creationId xmlns:p14="http://schemas.microsoft.com/office/powerpoint/2010/main" val="913210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Nicole</a:t>
            </a:r>
          </a:p>
          <a:p>
            <a:pPr>
              <a:defRPr/>
            </a:pPr>
            <a:endParaRPr lang="en-US"/>
          </a:p>
          <a:p>
            <a:pPr marL="171450" marR="0" lvl="0" indent="-171450" algn="l" defTabSz="914400">
              <a:lnSpc>
                <a:spcPct val="100000"/>
              </a:lnSpc>
              <a:spcBef>
                <a:spcPts val="0"/>
              </a:spcBef>
              <a:spcAft>
                <a:spcPts val="0"/>
              </a:spcAft>
              <a:buClrTx/>
              <a:buSzTx/>
              <a:buFont typeface="Arial" panose="020B0604020202020204" pitchFamily="34" charset="0"/>
              <a:buChar char="•"/>
              <a:tabLst/>
              <a:defRPr/>
            </a:pPr>
            <a:r>
              <a:rPr lang="en-US"/>
              <a:t>Phase 0 set the foundation for the work we are now conducting </a:t>
            </a:r>
          </a:p>
          <a:p>
            <a:pPr marL="171450" marR="0" lvl="0" indent="-171450" algn="l" defTabSz="914400">
              <a:lnSpc>
                <a:spcPct val="100000"/>
              </a:lnSpc>
              <a:spcBef>
                <a:spcPts val="0"/>
              </a:spcBef>
              <a:spcAft>
                <a:spcPts val="0"/>
              </a:spcAft>
              <a:buClrTx/>
              <a:buSzTx/>
              <a:buFont typeface="Arial" panose="020B0604020202020204" pitchFamily="34" charset="0"/>
              <a:buChar char="•"/>
              <a:tabLst/>
              <a:defRPr/>
            </a:pPr>
            <a:r>
              <a:rPr lang="en-US"/>
              <a:t>Some of the key highlights included:</a:t>
            </a:r>
          </a:p>
          <a:p>
            <a:pPr marL="628650" marR="0" lvl="1" indent="-171450" algn="l" defTabSz="914400">
              <a:lnSpc>
                <a:spcPct val="100000"/>
              </a:lnSpc>
              <a:spcBef>
                <a:spcPts val="0"/>
              </a:spcBef>
              <a:spcAft>
                <a:spcPts val="0"/>
              </a:spcAft>
              <a:buClrTx/>
              <a:buSzTx/>
              <a:buFont typeface="Arial" panose="020B0604020202020204" pitchFamily="34" charset="0"/>
              <a:buChar char="•"/>
              <a:tabLst/>
              <a:defRPr/>
            </a:pPr>
            <a:r>
              <a:rPr lang="en-US"/>
              <a:t>Establishing goals and objectives</a:t>
            </a:r>
          </a:p>
          <a:p>
            <a:pPr marL="628650" marR="0" lvl="1" indent="-171450" algn="l" defTabSz="914400">
              <a:lnSpc>
                <a:spcPct val="100000"/>
              </a:lnSpc>
              <a:spcBef>
                <a:spcPts val="0"/>
              </a:spcBef>
              <a:spcAft>
                <a:spcPts val="0"/>
              </a:spcAft>
              <a:buClrTx/>
              <a:buSzTx/>
              <a:buFont typeface="Arial" panose="020B0604020202020204" pitchFamily="34" charset="0"/>
              <a:buChar char="•"/>
              <a:tabLst/>
              <a:defRPr/>
            </a:pPr>
            <a:r>
              <a:rPr lang="en-US"/>
              <a:t>A decision-making framework that will guide planning</a:t>
            </a:r>
          </a:p>
          <a:p>
            <a:pPr marL="628650" marR="0" lvl="1" indent="-171450" algn="l" defTabSz="914400">
              <a:lnSpc>
                <a:spcPct val="100000"/>
              </a:lnSpc>
              <a:spcBef>
                <a:spcPts val="0"/>
              </a:spcBef>
              <a:spcAft>
                <a:spcPts val="0"/>
              </a:spcAft>
              <a:buClrTx/>
              <a:buSzTx/>
              <a:buFont typeface="Arial" panose="020B0604020202020204" pitchFamily="34" charset="0"/>
              <a:buChar char="•"/>
              <a:tabLst/>
              <a:defRPr/>
            </a:pPr>
            <a:r>
              <a:rPr lang="en-US"/>
              <a:t>Gathering initial data through technical studies, service surveys, market analysis</a:t>
            </a:r>
          </a:p>
          <a:p>
            <a:pPr marL="628650" marR="0" lvl="1" indent="-171450" algn="l" defTabSz="914400">
              <a:lnSpc>
                <a:spcPct val="100000"/>
              </a:lnSpc>
              <a:spcBef>
                <a:spcPts val="0"/>
              </a:spcBef>
              <a:spcAft>
                <a:spcPts val="0"/>
              </a:spcAft>
              <a:buClrTx/>
              <a:buSzTx/>
              <a:buFont typeface="Arial" panose="020B0604020202020204" pitchFamily="34" charset="0"/>
              <a:buChar char="•"/>
              <a:tabLst/>
              <a:defRPr/>
            </a:pPr>
            <a:r>
              <a:rPr lang="en-US"/>
              <a:t>Engaging stakeholders and the public to gather initial input.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This initial phase also set up the targeted equity program that is embedded in all the work we do.</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18FB1FFA-CF2B-BE45-9147-442958826E3B}" type="slidenum">
              <a:rPr lang="en-US" smtClean="0"/>
              <a:t>8</a:t>
            </a:fld>
            <a:endParaRPr lang="en-US"/>
          </a:p>
        </p:txBody>
      </p:sp>
    </p:spTree>
    <p:extLst>
      <p:ext uri="{BB962C8B-B14F-4D97-AF65-F5344CB8AC3E}">
        <p14:creationId xmlns:p14="http://schemas.microsoft.com/office/powerpoint/2010/main" val="29697880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00A98A"/>
              </a:buClr>
              <a:buFont typeface="Arial" panose="020B0604020202020204" pitchFamily="34" charset="0"/>
              <a:defRPr/>
            </a:pPr>
            <a:r>
              <a:rPr lang="en-US" sz="1200"/>
              <a:t>Nicole</a:t>
            </a:r>
            <a:endParaRPr lang="en-US"/>
          </a:p>
          <a:p>
            <a:pPr>
              <a:defRPr/>
            </a:pPr>
            <a:endParaRPr lang="en-US" sz="1200"/>
          </a:p>
          <a:p>
            <a:pPr marL="171450" marR="0" lvl="0" indent="-171450" algn="l" defTabSz="914400">
              <a:lnSpc>
                <a:spcPct val="100000"/>
              </a:lnSpc>
              <a:spcBef>
                <a:spcPts val="0"/>
              </a:spcBef>
              <a:spcAft>
                <a:spcPts val="0"/>
              </a:spcAft>
              <a:buSzTx/>
              <a:buFont typeface="Arial" panose="020B0604020202020204" pitchFamily="34" charset="0"/>
              <a:buChar char="•"/>
              <a:tabLst/>
              <a:defRPr/>
            </a:pPr>
            <a:r>
              <a:rPr lang="en-US" sz="1200"/>
              <a:t>As I stated earlier, our goal for this current work is to identify potential Projects to move into environmental review.</a:t>
            </a:r>
          </a:p>
          <a:p>
            <a:pPr marL="171450" marR="0" lvl="0" indent="-171450" algn="l" defTabSz="914400">
              <a:lnSpc>
                <a:spcPct val="100000"/>
              </a:lnSpc>
              <a:spcBef>
                <a:spcPts val="0"/>
              </a:spcBef>
              <a:spcAft>
                <a:spcPts val="0"/>
              </a:spcAft>
              <a:buSzTx/>
              <a:buFont typeface="Arial" panose="020B0604020202020204" pitchFamily="34" charset="0"/>
              <a:buChar char="•"/>
              <a:tabLst/>
              <a:defRPr/>
            </a:pPr>
            <a:r>
              <a:rPr lang="en-US" sz="1200"/>
              <a:t>To do that, we will start with development of initial concepts. </a:t>
            </a:r>
          </a:p>
          <a:p>
            <a:pPr marL="171450" marR="0" lvl="0" indent="-171450" algn="l" defTabSz="914400">
              <a:lnSpc>
                <a:spcPct val="100000"/>
              </a:lnSpc>
              <a:spcBef>
                <a:spcPts val="0"/>
              </a:spcBef>
              <a:spcAft>
                <a:spcPts val="0"/>
              </a:spcAft>
              <a:buSzTx/>
              <a:buFont typeface="Arial" panose="020B0604020202020204" pitchFamily="34" charset="0"/>
              <a:buChar char="•"/>
              <a:tabLst/>
              <a:defRPr/>
            </a:pPr>
            <a:r>
              <a:rPr lang="en-US" sz="1200"/>
              <a:t>Concepts will be informed by the market analysis, service planning, ridership modeling, environmental work and timely public input.</a:t>
            </a:r>
          </a:p>
          <a:p>
            <a:pPr marL="171450" marR="0" lvl="0" indent="-171450" algn="l" defTabSz="914400">
              <a:lnSpc>
                <a:spcPct val="100000"/>
              </a:lnSpc>
              <a:spcBef>
                <a:spcPts val="0"/>
              </a:spcBef>
              <a:spcAft>
                <a:spcPts val="0"/>
              </a:spcAft>
              <a:buSzTx/>
              <a:buFont typeface="Arial" panose="020B0604020202020204" pitchFamily="34" charset="0"/>
              <a:buChar char="•"/>
              <a:tabLst/>
              <a:defRPr/>
            </a:pPr>
            <a:r>
              <a:rPr lang="en-US" sz="1200"/>
              <a:t>Concepts will be refined using several metric or considerations to make sure they meet our Programs Goals and Objectives.</a:t>
            </a:r>
          </a:p>
          <a:p>
            <a:pPr marL="171450" marR="0" lvl="0" indent="-171450" algn="l" defTabSz="914400">
              <a:lnSpc>
                <a:spcPct val="100000"/>
              </a:lnSpc>
              <a:spcBef>
                <a:spcPts val="0"/>
              </a:spcBef>
              <a:spcAft>
                <a:spcPts val="0"/>
              </a:spcAft>
              <a:buSzTx/>
              <a:buFont typeface="Arial" panose="020B0604020202020204" pitchFamily="34" charset="0"/>
              <a:buChar char="•"/>
              <a:tabLst/>
              <a:defRPr/>
            </a:pPr>
            <a:r>
              <a:rPr lang="en-US" sz="1200"/>
              <a:t>As Concepts are further refined and analyzed a Project or Projects will emerge for consideration and further examination.</a:t>
            </a:r>
          </a:p>
          <a:p>
            <a:endParaRPr lang="en-US"/>
          </a:p>
        </p:txBody>
      </p:sp>
      <p:sp>
        <p:nvSpPr>
          <p:cNvPr id="4" name="Slide Number Placeholder 3"/>
          <p:cNvSpPr>
            <a:spLocks noGrp="1"/>
          </p:cNvSpPr>
          <p:nvPr>
            <p:ph type="sldNum" sz="quarter" idx="5"/>
          </p:nvPr>
        </p:nvSpPr>
        <p:spPr/>
        <p:txBody>
          <a:bodyPr/>
          <a:lstStyle/>
          <a:p>
            <a:fld id="{18FB1FFA-CF2B-BE45-9147-442958826E3B}" type="slidenum">
              <a:rPr lang="en-US" smtClean="0"/>
              <a:t>9</a:t>
            </a:fld>
            <a:endParaRPr lang="en-US"/>
          </a:p>
        </p:txBody>
      </p:sp>
    </p:spTree>
    <p:extLst>
      <p:ext uri="{BB962C8B-B14F-4D97-AF65-F5344CB8AC3E}">
        <p14:creationId xmlns:p14="http://schemas.microsoft.com/office/powerpoint/2010/main" val="33827518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emf"/><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emf"/><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4.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4.sv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emf"/><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4.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4.svg"/></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24FC1-1B69-7E43-A7FE-67F0196D2C77}"/>
              </a:ext>
            </a:extLst>
          </p:cNvPr>
          <p:cNvSpPr>
            <a:spLocks noGrp="1"/>
          </p:cNvSpPr>
          <p:nvPr>
            <p:ph type="ctrTitle"/>
          </p:nvPr>
        </p:nvSpPr>
        <p:spPr>
          <a:xfrm>
            <a:off x="776908" y="2962641"/>
            <a:ext cx="10104783" cy="830997"/>
          </a:xfrm>
          <a:prstGeom prst="rect">
            <a:avLst/>
          </a:prstGeom>
        </p:spPr>
        <p:txBody>
          <a:bodyPr anchor="b"/>
          <a:lstStyle>
            <a:lvl1pPr algn="l">
              <a:defRPr sz="48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492A0B26-9071-FC42-8EE7-F97F206A8C28}"/>
              </a:ext>
            </a:extLst>
          </p:cNvPr>
          <p:cNvSpPr>
            <a:spLocks noGrp="1"/>
          </p:cNvSpPr>
          <p:nvPr>
            <p:ph type="subTitle" idx="1"/>
          </p:nvPr>
        </p:nvSpPr>
        <p:spPr>
          <a:xfrm>
            <a:off x="789608" y="4448798"/>
            <a:ext cx="9144000" cy="461665"/>
          </a:xfrm>
        </p:spPr>
        <p:txBody>
          <a:bodyPr/>
          <a:lstStyle>
            <a:lvl1pPr marL="0" indent="0" algn="l">
              <a:buNone/>
              <a:defRPr sz="24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descr="Link21 Logo">
            <a:extLst>
              <a:ext uri="{FF2B5EF4-FFF2-40B4-BE49-F238E27FC236}">
                <a16:creationId xmlns:a16="http://schemas.microsoft.com/office/drawing/2014/main" id="{3B149E67-FC13-5144-B6B4-CBD8F8ED48A8}"/>
              </a:ext>
            </a:extLst>
          </p:cNvPr>
          <p:cNvPicPr>
            <a:picLocks noChangeAspect="1"/>
          </p:cNvPicPr>
          <p:nvPr userDrawn="1"/>
        </p:nvPicPr>
        <p:blipFill>
          <a:blip r:embed="rId2"/>
          <a:stretch>
            <a:fillRect/>
          </a:stretch>
        </p:blipFill>
        <p:spPr>
          <a:xfrm>
            <a:off x="592279" y="654627"/>
            <a:ext cx="3401799" cy="1394179"/>
          </a:xfrm>
          <a:prstGeom prst="rect">
            <a:avLst/>
          </a:prstGeom>
        </p:spPr>
      </p:pic>
      <p:pic>
        <p:nvPicPr>
          <p:cNvPr id="6" name="Picture 5">
            <a:extLst>
              <a:ext uri="{FF2B5EF4-FFF2-40B4-BE49-F238E27FC236}">
                <a16:creationId xmlns:a16="http://schemas.microsoft.com/office/drawing/2014/main" id="{0C1BB6F5-F981-6942-9974-F70FCDC7C614}"/>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23042" y="6220966"/>
            <a:ext cx="626058" cy="395459"/>
          </a:xfrm>
          <a:prstGeom prst="rect">
            <a:avLst/>
          </a:prstGeom>
        </p:spPr>
      </p:pic>
      <p:pic>
        <p:nvPicPr>
          <p:cNvPr id="8" name="Graphic 7">
            <a:extLst>
              <a:ext uri="{FF2B5EF4-FFF2-40B4-BE49-F238E27FC236}">
                <a16:creationId xmlns:a16="http://schemas.microsoft.com/office/drawing/2014/main" id="{1CB647E7-4BF5-2040-9B0D-C78D70007835}"/>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168311" y="6121025"/>
            <a:ext cx="1562771" cy="595341"/>
          </a:xfrm>
          <a:prstGeom prst="rect">
            <a:avLst/>
          </a:prstGeom>
        </p:spPr>
      </p:pic>
      <p:cxnSp>
        <p:nvCxnSpPr>
          <p:cNvPr id="15" name="Straight Connector 14">
            <a:extLst>
              <a:ext uri="{FF2B5EF4-FFF2-40B4-BE49-F238E27FC236}">
                <a16:creationId xmlns:a16="http://schemas.microsoft.com/office/drawing/2014/main" id="{E5E3979E-6B0F-694E-8798-ABFD63199BD1}"/>
              </a:ext>
              <a:ext uri="{C183D7F6-B498-43B3-948B-1728B52AA6E4}">
                <adec:decorative xmlns:adec="http://schemas.microsoft.com/office/drawing/2017/decorative" val="1"/>
              </a:ext>
            </a:extLst>
          </p:cNvPr>
          <p:cNvCxnSpPr>
            <a:cxnSpLocks/>
          </p:cNvCxnSpPr>
          <p:nvPr userDrawn="1"/>
        </p:nvCxnSpPr>
        <p:spPr>
          <a:xfrm>
            <a:off x="916608" y="4088230"/>
            <a:ext cx="1658656" cy="0"/>
          </a:xfrm>
          <a:prstGeom prst="line">
            <a:avLst/>
          </a:prstGeom>
          <a:ln w="38100" cap="rnd">
            <a:solidFill>
              <a:srgbClr val="00A98A"/>
            </a:solidFill>
          </a:ln>
        </p:spPr>
        <p:style>
          <a:lnRef idx="1">
            <a:schemeClr val="accent1"/>
          </a:lnRef>
          <a:fillRef idx="0">
            <a:schemeClr val="accent1"/>
          </a:fillRef>
          <a:effectRef idx="0">
            <a:schemeClr val="accent1"/>
          </a:effectRef>
          <a:fontRef idx="minor">
            <a:schemeClr val="tx1"/>
          </a:fontRef>
        </p:style>
      </p:cxnSp>
      <p:sp>
        <p:nvSpPr>
          <p:cNvPr id="19" name="Rectangle 3">
            <a:extLst>
              <a:ext uri="{FF2B5EF4-FFF2-40B4-BE49-F238E27FC236}">
                <a16:creationId xmlns:a16="http://schemas.microsoft.com/office/drawing/2014/main" id="{AE502364-664D-EA41-8BA7-6FD0AE248B8A}"/>
              </a:ext>
              <a:ext uri="{C183D7F6-B498-43B3-948B-1728B52AA6E4}">
                <adec:decorative xmlns:adec="http://schemas.microsoft.com/office/drawing/2017/decorative" val="1"/>
              </a:ext>
            </a:extLst>
          </p:cNvPr>
          <p:cNvSpPr/>
          <p:nvPr userDrawn="1"/>
        </p:nvSpPr>
        <p:spPr>
          <a:xfrm>
            <a:off x="-1" y="-7505"/>
            <a:ext cx="8922498"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978062" y="377981"/>
                </a:lnTo>
                <a:lnTo>
                  <a:pt x="0" y="375139"/>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3">
            <a:extLst>
              <a:ext uri="{FF2B5EF4-FFF2-40B4-BE49-F238E27FC236}">
                <a16:creationId xmlns:a16="http://schemas.microsoft.com/office/drawing/2014/main" id="{EF60583B-303D-3742-9B7D-EED25F03A918}"/>
              </a:ext>
              <a:ext uri="{C183D7F6-B498-43B3-948B-1728B52AA6E4}">
                <adec:decorative xmlns:adec="http://schemas.microsoft.com/office/drawing/2017/decorative" val="1"/>
              </a:ext>
            </a:extLst>
          </p:cNvPr>
          <p:cNvSpPr/>
          <p:nvPr userDrawn="1"/>
        </p:nvSpPr>
        <p:spPr>
          <a:xfrm flipV="1">
            <a:off x="-1" y="6531181"/>
            <a:ext cx="8922498"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978062" y="377981"/>
                </a:lnTo>
                <a:lnTo>
                  <a:pt x="0" y="375139"/>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530A855B-7DAE-FF4E-A70C-A1D4F16573AB}"/>
              </a:ext>
            </a:extLst>
          </p:cNvPr>
          <p:cNvSpPr>
            <a:spLocks noGrp="1"/>
          </p:cNvSpPr>
          <p:nvPr userDrawn="1">
            <p:ph type="body" sz="quarter" idx="10"/>
          </p:nvPr>
        </p:nvSpPr>
        <p:spPr>
          <a:xfrm>
            <a:off x="796996" y="4994402"/>
            <a:ext cx="4402551" cy="369332"/>
          </a:xfrm>
        </p:spPr>
        <p:txBody>
          <a:bodyPr/>
          <a:lstStyle>
            <a:lvl1pPr>
              <a:buNone/>
              <a:defRPr sz="1800">
                <a:solidFill>
                  <a:schemeClr val="tx1">
                    <a:lumMod val="75000"/>
                    <a:lumOff val="25000"/>
                  </a:schemeClr>
                </a:solidFill>
              </a:defRPr>
            </a:lvl1pPr>
            <a:lvl2pPr>
              <a:buNone/>
              <a:defRPr/>
            </a:lvl2pPr>
            <a:lvl3pPr>
              <a:buNone/>
              <a:defRPr/>
            </a:lvl3pPr>
            <a:lvl4pPr>
              <a:buNone/>
              <a:defRPr/>
            </a:lvl4pPr>
            <a:lvl5pPr>
              <a:buNone/>
              <a:defRPr/>
            </a:lvl5pPr>
          </a:lstStyle>
          <a:p>
            <a:pPr lvl="0"/>
            <a:r>
              <a:rPr lang="en-US"/>
              <a:t>Click to edit Master text styles</a:t>
            </a:r>
          </a:p>
        </p:txBody>
      </p:sp>
    </p:spTree>
    <p:extLst>
      <p:ext uri="{BB962C8B-B14F-4D97-AF65-F5344CB8AC3E}">
        <p14:creationId xmlns:p14="http://schemas.microsoft.com/office/powerpoint/2010/main" val="982857177"/>
      </p:ext>
    </p:extLst>
  </p:cSld>
  <p:clrMapOvr>
    <a:masterClrMapping/>
  </p:clrMapOvr>
  <p:extLst>
    <p:ext uri="{DCECCB84-F9BA-43D5-87BE-67443E8EF086}">
      <p15:sldGuideLst xmlns:p15="http://schemas.microsoft.com/office/powerpoint/2012/main">
        <p15:guide id="1" orient="horz" pos="2160">
          <p15:clr>
            <a:srgbClr val="FBAE40"/>
          </p15:clr>
        </p15:guide>
        <p15:guide id="2" pos="55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d slide 2">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97549D8-8289-D24F-896C-9728DD31D3BD}"/>
              </a:ext>
            </a:extLst>
          </p:cNvPr>
          <p:cNvPicPr>
            <a:picLocks noChangeAspect="1"/>
          </p:cNvPicPr>
          <p:nvPr userDrawn="1"/>
        </p:nvPicPr>
        <p:blipFill>
          <a:blip r:embed="rId2">
            <a:alphaModFix amt="43000"/>
          </a:blip>
          <a:stretch>
            <a:fillRect/>
          </a:stretch>
        </p:blipFill>
        <p:spPr>
          <a:xfrm>
            <a:off x="4791363" y="-891964"/>
            <a:ext cx="6375401" cy="6375401"/>
          </a:xfrm>
          <a:prstGeom prst="rect">
            <a:avLst/>
          </a:prstGeom>
        </p:spPr>
      </p:pic>
      <p:sp>
        <p:nvSpPr>
          <p:cNvPr id="2" name="Title 1">
            <a:extLst>
              <a:ext uri="{FF2B5EF4-FFF2-40B4-BE49-F238E27FC236}">
                <a16:creationId xmlns:a16="http://schemas.microsoft.com/office/drawing/2014/main" id="{8AD24FC1-1B69-7E43-A7FE-67F0196D2C77}"/>
              </a:ext>
            </a:extLst>
          </p:cNvPr>
          <p:cNvSpPr>
            <a:spLocks noGrp="1"/>
          </p:cNvSpPr>
          <p:nvPr>
            <p:ph type="ctrTitle" hasCustomPrompt="1"/>
          </p:nvPr>
        </p:nvSpPr>
        <p:spPr>
          <a:xfrm>
            <a:off x="776908" y="2646130"/>
            <a:ext cx="10104783" cy="840230"/>
          </a:xfrm>
          <a:prstGeom prst="rect">
            <a:avLst/>
          </a:prstGeom>
        </p:spPr>
        <p:txBody>
          <a:bodyPr anchor="b"/>
          <a:lstStyle>
            <a:lvl1pPr algn="ctr">
              <a:defRPr sz="5400">
                <a:solidFill>
                  <a:srgbClr val="0F5C6E"/>
                </a:solidFill>
              </a:defRPr>
            </a:lvl1pPr>
          </a:lstStyle>
          <a:p>
            <a:r>
              <a:rPr lang="en-US"/>
              <a:t>Thank you</a:t>
            </a:r>
          </a:p>
        </p:txBody>
      </p:sp>
      <p:pic>
        <p:nvPicPr>
          <p:cNvPr id="17" name="Picture 16" descr="A close up of a sign&#10;&#10;Description automatically generated">
            <a:extLst>
              <a:ext uri="{FF2B5EF4-FFF2-40B4-BE49-F238E27FC236}">
                <a16:creationId xmlns:a16="http://schemas.microsoft.com/office/drawing/2014/main" id="{5315F56C-2A6F-7F4E-BE35-0DC8848FEAD0}"/>
              </a:ext>
            </a:extLst>
          </p:cNvPr>
          <p:cNvPicPr>
            <a:picLocks noChangeAspect="1"/>
          </p:cNvPicPr>
          <p:nvPr userDrawn="1"/>
        </p:nvPicPr>
        <p:blipFill>
          <a:blip r:embed="rId3"/>
          <a:stretch>
            <a:fillRect/>
          </a:stretch>
        </p:blipFill>
        <p:spPr>
          <a:xfrm>
            <a:off x="670565" y="406719"/>
            <a:ext cx="2898136" cy="1187760"/>
          </a:xfrm>
          <a:prstGeom prst="rect">
            <a:avLst/>
          </a:prstGeom>
        </p:spPr>
      </p:pic>
      <p:sp>
        <p:nvSpPr>
          <p:cNvPr id="20" name="Rectangle 3">
            <a:extLst>
              <a:ext uri="{FF2B5EF4-FFF2-40B4-BE49-F238E27FC236}">
                <a16:creationId xmlns:a16="http://schemas.microsoft.com/office/drawing/2014/main" id="{62DFE02C-314C-404C-A166-506657FC3936}"/>
              </a:ext>
            </a:extLst>
          </p:cNvPr>
          <p:cNvSpPr/>
          <p:nvPr userDrawn="1"/>
        </p:nvSpPr>
        <p:spPr>
          <a:xfrm flipV="1">
            <a:off x="-1" y="6531181"/>
            <a:ext cx="8922498"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978062" y="377981"/>
                </a:lnTo>
                <a:lnTo>
                  <a:pt x="0" y="375139"/>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66569511-478D-0541-9986-FB63340A07F1}"/>
              </a:ext>
            </a:extLst>
          </p:cNvPr>
          <p:cNvGrpSpPr/>
          <p:nvPr userDrawn="1"/>
        </p:nvGrpSpPr>
        <p:grpSpPr>
          <a:xfrm>
            <a:off x="9407000" y="6121025"/>
            <a:ext cx="2308040" cy="595341"/>
            <a:chOff x="9229755" y="6035329"/>
            <a:chExt cx="2640272" cy="681038"/>
          </a:xfrm>
        </p:grpSpPr>
        <p:pic>
          <p:nvPicPr>
            <p:cNvPr id="10" name="Picture 9" descr="A picture containing drawing&#10;&#10;Description automatically generated">
              <a:extLst>
                <a:ext uri="{FF2B5EF4-FFF2-40B4-BE49-F238E27FC236}">
                  <a16:creationId xmlns:a16="http://schemas.microsoft.com/office/drawing/2014/main" id="{690D97A7-0571-864F-81D0-B8479E655F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29755" y="6149656"/>
              <a:ext cx="716176" cy="452384"/>
            </a:xfrm>
            <a:prstGeom prst="rect">
              <a:avLst/>
            </a:prstGeom>
          </p:spPr>
        </p:pic>
        <p:pic>
          <p:nvPicPr>
            <p:cNvPr id="11" name="Graphic 10">
              <a:extLst>
                <a:ext uri="{FF2B5EF4-FFF2-40B4-BE49-F238E27FC236}">
                  <a16:creationId xmlns:a16="http://schemas.microsoft.com/office/drawing/2014/main" id="{60D4B38A-A66B-DF4C-A5B8-A7715701E13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082302" y="6035329"/>
              <a:ext cx="1787725" cy="681038"/>
            </a:xfrm>
            <a:prstGeom prst="rect">
              <a:avLst/>
            </a:prstGeom>
          </p:spPr>
        </p:pic>
      </p:grpSp>
      <p:sp>
        <p:nvSpPr>
          <p:cNvPr id="12" name="TextBox 11">
            <a:extLst>
              <a:ext uri="{FF2B5EF4-FFF2-40B4-BE49-F238E27FC236}">
                <a16:creationId xmlns:a16="http://schemas.microsoft.com/office/drawing/2014/main" id="{DE321402-BD71-0B40-95DA-5F703B6698F0}"/>
              </a:ext>
            </a:extLst>
          </p:cNvPr>
          <p:cNvSpPr txBox="1"/>
          <p:nvPr userDrawn="1"/>
        </p:nvSpPr>
        <p:spPr>
          <a:xfrm>
            <a:off x="11367070" y="268219"/>
            <a:ext cx="637572" cy="276999"/>
          </a:xfrm>
          <a:prstGeom prst="rect">
            <a:avLst/>
          </a:prstGeom>
          <a:noFill/>
        </p:spPr>
        <p:txBody>
          <a:bodyPr wrap="square" rtlCol="0">
            <a:spAutoFit/>
          </a:bodyPr>
          <a:lstStyle/>
          <a:p>
            <a:pPr algn="ctr"/>
            <a:fld id="{870203A8-C071-4F7C-A4AE-59ECF3E798DB}" type="slidenum">
              <a:rPr lang="en-US" sz="1200" smtClean="0">
                <a:solidFill>
                  <a:schemeClr val="bg1">
                    <a:lumMod val="50000"/>
                  </a:schemeClr>
                </a:solidFill>
              </a:rPr>
              <a:pPr algn="ctr"/>
              <a:t>‹#›</a:t>
            </a:fld>
            <a:endParaRPr lang="en-US" sz="1200">
              <a:solidFill>
                <a:schemeClr val="bg1">
                  <a:lumMod val="50000"/>
                </a:schemeClr>
              </a:solidFill>
            </a:endParaRPr>
          </a:p>
        </p:txBody>
      </p:sp>
    </p:spTree>
    <p:extLst>
      <p:ext uri="{BB962C8B-B14F-4D97-AF65-F5344CB8AC3E}">
        <p14:creationId xmlns:p14="http://schemas.microsoft.com/office/powerpoint/2010/main" val="3608015932"/>
      </p:ext>
    </p:extLst>
  </p:cSld>
  <p:clrMapOvr>
    <a:masterClrMapping/>
  </p:clrMapOvr>
  <p:extLst>
    <p:ext uri="{DCECCB84-F9BA-43D5-87BE-67443E8EF086}">
      <p15:sldGuideLst xmlns:p15="http://schemas.microsoft.com/office/powerpoint/2012/main">
        <p15:guide id="1" orient="horz" pos="2160">
          <p15:clr>
            <a:srgbClr val="FBAE40"/>
          </p15:clr>
        </p15:guide>
        <p15:guide id="2" pos="55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Slide 3">
    <p:spTree>
      <p:nvGrpSpPr>
        <p:cNvPr id="1" name=""/>
        <p:cNvGrpSpPr/>
        <p:nvPr/>
      </p:nvGrpSpPr>
      <p:grpSpPr>
        <a:xfrm>
          <a:off x="0" y="0"/>
          <a:ext cx="0" cy="0"/>
          <a:chOff x="0" y="0"/>
          <a:chExt cx="0" cy="0"/>
        </a:xfrm>
      </p:grpSpPr>
      <p:sp>
        <p:nvSpPr>
          <p:cNvPr id="13" name="Parallelogram 6">
            <a:extLst>
              <a:ext uri="{FF2B5EF4-FFF2-40B4-BE49-F238E27FC236}">
                <a16:creationId xmlns:a16="http://schemas.microsoft.com/office/drawing/2014/main" id="{4D299039-9E7A-1E46-BE6D-7BE1C85EF9DF}"/>
              </a:ext>
            </a:extLst>
          </p:cNvPr>
          <p:cNvSpPr/>
          <p:nvPr userDrawn="1"/>
        </p:nvSpPr>
        <p:spPr>
          <a:xfrm rot="10800000">
            <a:off x="2915397" y="-2"/>
            <a:ext cx="12420600" cy="6867047"/>
          </a:xfrm>
          <a:custGeom>
            <a:avLst/>
            <a:gdLst>
              <a:gd name="connsiteX0" fmla="*/ 0 w 8313516"/>
              <a:gd name="connsiteY0" fmla="*/ 6913345 h 6913345"/>
              <a:gd name="connsiteX1" fmla="*/ 1728336 w 8313516"/>
              <a:gd name="connsiteY1" fmla="*/ 0 h 6913345"/>
              <a:gd name="connsiteX2" fmla="*/ 8313516 w 8313516"/>
              <a:gd name="connsiteY2" fmla="*/ 0 h 6913345"/>
              <a:gd name="connsiteX3" fmla="*/ 6585180 w 8313516"/>
              <a:gd name="connsiteY3" fmla="*/ 6913345 h 6913345"/>
              <a:gd name="connsiteX4" fmla="*/ 0 w 8313516"/>
              <a:gd name="connsiteY4" fmla="*/ 6913345 h 6913345"/>
              <a:gd name="connsiteX0" fmla="*/ 0 w 8313516"/>
              <a:gd name="connsiteY0" fmla="*/ 6913345 h 6913345"/>
              <a:gd name="connsiteX1" fmla="*/ 26857 w 8313516"/>
              <a:gd name="connsiteY1" fmla="*/ 46298 h 6913345"/>
              <a:gd name="connsiteX2" fmla="*/ 8313516 w 8313516"/>
              <a:gd name="connsiteY2" fmla="*/ 0 h 6913345"/>
              <a:gd name="connsiteX3" fmla="*/ 6585180 w 8313516"/>
              <a:gd name="connsiteY3" fmla="*/ 6913345 h 6913345"/>
              <a:gd name="connsiteX4" fmla="*/ 0 w 8313516"/>
              <a:gd name="connsiteY4" fmla="*/ 6913345 h 6913345"/>
              <a:gd name="connsiteX0" fmla="*/ 0 w 9876098"/>
              <a:gd name="connsiteY0" fmla="*/ 6867047 h 6867047"/>
              <a:gd name="connsiteX1" fmla="*/ 26857 w 9876098"/>
              <a:gd name="connsiteY1" fmla="*/ 0 h 6867047"/>
              <a:gd name="connsiteX2" fmla="*/ 9876098 w 9876098"/>
              <a:gd name="connsiteY2" fmla="*/ 11575 h 6867047"/>
              <a:gd name="connsiteX3" fmla="*/ 6585180 w 9876098"/>
              <a:gd name="connsiteY3" fmla="*/ 6867047 h 6867047"/>
              <a:gd name="connsiteX4" fmla="*/ 0 w 9876098"/>
              <a:gd name="connsiteY4" fmla="*/ 6867047 h 6867047"/>
              <a:gd name="connsiteX0" fmla="*/ 0 w 12151847"/>
              <a:gd name="connsiteY0" fmla="*/ 6867047 h 6867047"/>
              <a:gd name="connsiteX1" fmla="*/ 26857 w 12151847"/>
              <a:gd name="connsiteY1" fmla="*/ 0 h 6867047"/>
              <a:gd name="connsiteX2" fmla="*/ 12151847 w 12151847"/>
              <a:gd name="connsiteY2" fmla="*/ 11575 h 6867047"/>
              <a:gd name="connsiteX3" fmla="*/ 6585180 w 12151847"/>
              <a:gd name="connsiteY3" fmla="*/ 6867047 h 6867047"/>
              <a:gd name="connsiteX4" fmla="*/ 0 w 12151847"/>
              <a:gd name="connsiteY4" fmla="*/ 6867047 h 6867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51847" h="6867047">
                <a:moveTo>
                  <a:pt x="0" y="6867047"/>
                </a:moveTo>
                <a:lnTo>
                  <a:pt x="26857" y="0"/>
                </a:lnTo>
                <a:lnTo>
                  <a:pt x="12151847" y="11575"/>
                </a:lnTo>
                <a:lnTo>
                  <a:pt x="6585180" y="6867047"/>
                </a:lnTo>
                <a:lnTo>
                  <a:pt x="0" y="6867047"/>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C7755CE6-915C-244C-985F-FA2993440962}"/>
              </a:ext>
            </a:extLst>
          </p:cNvPr>
          <p:cNvPicPr>
            <a:picLocks noChangeAspect="1"/>
          </p:cNvPicPr>
          <p:nvPr userDrawn="1"/>
        </p:nvPicPr>
        <p:blipFill>
          <a:blip r:embed="rId2"/>
          <a:stretch>
            <a:fillRect/>
          </a:stretch>
        </p:blipFill>
        <p:spPr>
          <a:xfrm>
            <a:off x="3940796" y="2722896"/>
            <a:ext cx="706104" cy="706104"/>
          </a:xfrm>
          <a:prstGeom prst="rect">
            <a:avLst/>
          </a:prstGeom>
        </p:spPr>
      </p:pic>
      <p:sp>
        <p:nvSpPr>
          <p:cNvPr id="2" name="Title 1">
            <a:extLst>
              <a:ext uri="{FF2B5EF4-FFF2-40B4-BE49-F238E27FC236}">
                <a16:creationId xmlns:a16="http://schemas.microsoft.com/office/drawing/2014/main" id="{5499085B-5F6F-CD49-A986-38BB8F1EAED3}"/>
              </a:ext>
            </a:extLst>
          </p:cNvPr>
          <p:cNvSpPr>
            <a:spLocks noGrp="1"/>
          </p:cNvSpPr>
          <p:nvPr>
            <p:ph type="title"/>
          </p:nvPr>
        </p:nvSpPr>
        <p:spPr>
          <a:xfrm>
            <a:off x="4911277" y="2659559"/>
            <a:ext cx="4365325" cy="769441"/>
          </a:xfrm>
          <a:prstGeom prst="rect">
            <a:avLst/>
          </a:prstGeom>
        </p:spPr>
        <p:txBody>
          <a:bodyPr anchor="b"/>
          <a:lstStyle>
            <a:lvl1pPr algn="l">
              <a:defRPr sz="4400">
                <a:solidFill>
                  <a:schemeClr val="tx1">
                    <a:lumMod val="75000"/>
                    <a:lumOff val="25000"/>
                  </a:schemeClr>
                </a:solidFill>
              </a:defRPr>
            </a:lvl1pPr>
          </a:lstStyle>
          <a:p>
            <a:r>
              <a:rPr lang="en-US"/>
              <a:t>Click to edit Master title style</a:t>
            </a:r>
          </a:p>
        </p:txBody>
      </p:sp>
      <p:sp>
        <p:nvSpPr>
          <p:cNvPr id="31" name="Rectangle 3">
            <a:extLst>
              <a:ext uri="{FF2B5EF4-FFF2-40B4-BE49-F238E27FC236}">
                <a16:creationId xmlns:a16="http://schemas.microsoft.com/office/drawing/2014/main" id="{46FBBBBC-0D20-D44F-AB43-CBF179CD18DC}"/>
              </a:ext>
            </a:extLst>
          </p:cNvPr>
          <p:cNvSpPr/>
          <p:nvPr userDrawn="1"/>
        </p:nvSpPr>
        <p:spPr>
          <a:xfrm flipV="1">
            <a:off x="-1" y="6531181"/>
            <a:ext cx="8922498"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978062" y="377981"/>
                </a:lnTo>
                <a:lnTo>
                  <a:pt x="0" y="375139"/>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
            <a:extLst>
              <a:ext uri="{FF2B5EF4-FFF2-40B4-BE49-F238E27FC236}">
                <a16:creationId xmlns:a16="http://schemas.microsoft.com/office/drawing/2014/main" id="{64AF387F-57A4-A645-A648-9C5122B69814}"/>
              </a:ext>
            </a:extLst>
          </p:cNvPr>
          <p:cNvSpPr/>
          <p:nvPr userDrawn="1"/>
        </p:nvSpPr>
        <p:spPr>
          <a:xfrm>
            <a:off x="-1" y="-7505"/>
            <a:ext cx="8922498"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978062" y="377981"/>
                </a:lnTo>
                <a:lnTo>
                  <a:pt x="0" y="375139"/>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C3D9ED27-F906-E440-B15B-0CD4E9AC07C0}"/>
              </a:ext>
            </a:extLst>
          </p:cNvPr>
          <p:cNvGrpSpPr/>
          <p:nvPr userDrawn="1"/>
        </p:nvGrpSpPr>
        <p:grpSpPr>
          <a:xfrm>
            <a:off x="9407000" y="6121025"/>
            <a:ext cx="2308040" cy="595341"/>
            <a:chOff x="9229755" y="6035329"/>
            <a:chExt cx="2640272" cy="681038"/>
          </a:xfrm>
        </p:grpSpPr>
        <p:pic>
          <p:nvPicPr>
            <p:cNvPr id="11" name="Picture 10" descr="A picture containing drawing&#10;&#10;Description automatically generated">
              <a:extLst>
                <a:ext uri="{FF2B5EF4-FFF2-40B4-BE49-F238E27FC236}">
                  <a16:creationId xmlns:a16="http://schemas.microsoft.com/office/drawing/2014/main" id="{009C10D7-8471-E846-AC98-A54191AF1D6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29755" y="6149656"/>
              <a:ext cx="716176" cy="452384"/>
            </a:xfrm>
            <a:prstGeom prst="rect">
              <a:avLst/>
            </a:prstGeom>
          </p:spPr>
        </p:pic>
        <p:pic>
          <p:nvPicPr>
            <p:cNvPr id="12" name="Graphic 11">
              <a:extLst>
                <a:ext uri="{FF2B5EF4-FFF2-40B4-BE49-F238E27FC236}">
                  <a16:creationId xmlns:a16="http://schemas.microsoft.com/office/drawing/2014/main" id="{7E1ECC62-6DC8-FF40-B233-100EB64376D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082302" y="6035329"/>
              <a:ext cx="1787725" cy="681038"/>
            </a:xfrm>
            <a:prstGeom prst="rect">
              <a:avLst/>
            </a:prstGeom>
          </p:spPr>
        </p:pic>
      </p:grpSp>
      <p:sp>
        <p:nvSpPr>
          <p:cNvPr id="14" name="TextBox 13">
            <a:extLst>
              <a:ext uri="{FF2B5EF4-FFF2-40B4-BE49-F238E27FC236}">
                <a16:creationId xmlns:a16="http://schemas.microsoft.com/office/drawing/2014/main" id="{BE04832A-7F85-634A-B797-0046AE333448}"/>
              </a:ext>
            </a:extLst>
          </p:cNvPr>
          <p:cNvSpPr txBox="1"/>
          <p:nvPr userDrawn="1"/>
        </p:nvSpPr>
        <p:spPr>
          <a:xfrm>
            <a:off x="11367070" y="268219"/>
            <a:ext cx="637572" cy="276999"/>
          </a:xfrm>
          <a:prstGeom prst="rect">
            <a:avLst/>
          </a:prstGeom>
          <a:noFill/>
        </p:spPr>
        <p:txBody>
          <a:bodyPr wrap="square" rtlCol="0">
            <a:spAutoFit/>
          </a:bodyPr>
          <a:lstStyle/>
          <a:p>
            <a:pPr algn="ctr"/>
            <a:fld id="{870203A8-C071-4F7C-A4AE-59ECF3E798DB}" type="slidenum">
              <a:rPr lang="en-US" sz="1200" smtClean="0">
                <a:solidFill>
                  <a:schemeClr val="bg1">
                    <a:lumMod val="50000"/>
                  </a:schemeClr>
                </a:solidFill>
              </a:rPr>
              <a:pPr algn="ctr"/>
              <a:t>‹#›</a:t>
            </a:fld>
            <a:endParaRPr lang="en-US" sz="1200">
              <a:solidFill>
                <a:schemeClr val="bg1">
                  <a:lumMod val="50000"/>
                </a:schemeClr>
              </a:solidFill>
            </a:endParaRPr>
          </a:p>
        </p:txBody>
      </p:sp>
    </p:spTree>
    <p:extLst>
      <p:ext uri="{BB962C8B-B14F-4D97-AF65-F5344CB8AC3E}">
        <p14:creationId xmlns:p14="http://schemas.microsoft.com/office/powerpoint/2010/main" val="39495136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97531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24FC1-1B69-7E43-A7FE-67F0196D2C77}"/>
              </a:ext>
            </a:extLst>
          </p:cNvPr>
          <p:cNvSpPr>
            <a:spLocks noGrp="1"/>
          </p:cNvSpPr>
          <p:nvPr>
            <p:ph type="ctrTitle"/>
          </p:nvPr>
        </p:nvSpPr>
        <p:spPr>
          <a:xfrm>
            <a:off x="776908" y="2962641"/>
            <a:ext cx="10104783" cy="830997"/>
          </a:xfrm>
        </p:spPr>
        <p:txBody>
          <a:bodyPr anchor="b"/>
          <a:lstStyle>
            <a:lvl1pPr algn="l">
              <a:defRPr sz="4800">
                <a:solidFill>
                  <a:srgbClr val="0F5C6E"/>
                </a:solidFill>
              </a:defRPr>
            </a:lvl1pPr>
          </a:lstStyle>
          <a:p>
            <a:r>
              <a:rPr lang="en-US"/>
              <a:t>Click to edit Master title style</a:t>
            </a:r>
          </a:p>
        </p:txBody>
      </p:sp>
      <p:sp>
        <p:nvSpPr>
          <p:cNvPr id="3" name="Subtitle 2">
            <a:extLst>
              <a:ext uri="{FF2B5EF4-FFF2-40B4-BE49-F238E27FC236}">
                <a16:creationId xmlns:a16="http://schemas.microsoft.com/office/drawing/2014/main" id="{492A0B26-9071-FC42-8EE7-F97F206A8C28}"/>
              </a:ext>
            </a:extLst>
          </p:cNvPr>
          <p:cNvSpPr>
            <a:spLocks noGrp="1"/>
          </p:cNvSpPr>
          <p:nvPr>
            <p:ph type="subTitle" idx="1"/>
          </p:nvPr>
        </p:nvSpPr>
        <p:spPr>
          <a:xfrm>
            <a:off x="789608" y="4448798"/>
            <a:ext cx="9144000" cy="461665"/>
          </a:xfrm>
        </p:spPr>
        <p:txBody>
          <a:bodyPr/>
          <a:lstStyle>
            <a:lvl1pPr marL="0" indent="0" algn="l">
              <a:buNone/>
              <a:defRPr sz="2400">
                <a:solidFill>
                  <a:schemeClr val="tx1">
                    <a:lumMod val="65000"/>
                    <a:lumOff val="3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descr="A close up of a sign&#10;&#10;Description automatically generated">
            <a:extLst>
              <a:ext uri="{FF2B5EF4-FFF2-40B4-BE49-F238E27FC236}">
                <a16:creationId xmlns:a16="http://schemas.microsoft.com/office/drawing/2014/main" id="{3B149E67-FC13-5144-B6B4-CBD8F8ED48A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0864" y="654627"/>
            <a:ext cx="3401799" cy="1394179"/>
          </a:xfrm>
          <a:prstGeom prst="rect">
            <a:avLst/>
          </a:prstGeom>
        </p:spPr>
      </p:pic>
      <p:grpSp>
        <p:nvGrpSpPr>
          <p:cNvPr id="4" name="Group 3">
            <a:extLst>
              <a:ext uri="{FF2B5EF4-FFF2-40B4-BE49-F238E27FC236}">
                <a16:creationId xmlns:a16="http://schemas.microsoft.com/office/drawing/2014/main" id="{A3B28A26-D7E5-1742-BCF9-8DEE87A4F124}"/>
              </a:ext>
            </a:extLst>
          </p:cNvPr>
          <p:cNvGrpSpPr/>
          <p:nvPr/>
        </p:nvGrpSpPr>
        <p:grpSpPr>
          <a:xfrm>
            <a:off x="9423042" y="6121025"/>
            <a:ext cx="2308040" cy="595341"/>
            <a:chOff x="9229755" y="6035329"/>
            <a:chExt cx="2640272" cy="681038"/>
          </a:xfrm>
        </p:grpSpPr>
        <p:pic>
          <p:nvPicPr>
            <p:cNvPr id="6" name="Picture 5" descr="A picture containing drawing&#10;&#10;Description automatically generated">
              <a:extLst>
                <a:ext uri="{FF2B5EF4-FFF2-40B4-BE49-F238E27FC236}">
                  <a16:creationId xmlns:a16="http://schemas.microsoft.com/office/drawing/2014/main" id="{0C1BB6F5-F981-6942-9974-F70FCDC7C61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29755" y="6149656"/>
              <a:ext cx="716176" cy="452384"/>
            </a:xfrm>
            <a:prstGeom prst="rect">
              <a:avLst/>
            </a:prstGeom>
          </p:spPr>
        </p:pic>
        <p:pic>
          <p:nvPicPr>
            <p:cNvPr id="8" name="Graphic 7">
              <a:extLst>
                <a:ext uri="{FF2B5EF4-FFF2-40B4-BE49-F238E27FC236}">
                  <a16:creationId xmlns:a16="http://schemas.microsoft.com/office/drawing/2014/main" id="{1CB647E7-4BF5-2040-9B0D-C78D70007835}"/>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082302" y="6035329"/>
              <a:ext cx="1787725" cy="681038"/>
            </a:xfrm>
            <a:prstGeom prst="rect">
              <a:avLst/>
            </a:prstGeom>
          </p:spPr>
        </p:pic>
      </p:grpSp>
      <p:cxnSp>
        <p:nvCxnSpPr>
          <p:cNvPr id="15" name="Straight Connector 14">
            <a:extLst>
              <a:ext uri="{FF2B5EF4-FFF2-40B4-BE49-F238E27FC236}">
                <a16:creationId xmlns:a16="http://schemas.microsoft.com/office/drawing/2014/main" id="{E5E3979E-6B0F-694E-8798-ABFD63199BD1}"/>
              </a:ext>
            </a:extLst>
          </p:cNvPr>
          <p:cNvCxnSpPr>
            <a:cxnSpLocks/>
          </p:cNvCxnSpPr>
          <p:nvPr/>
        </p:nvCxnSpPr>
        <p:spPr>
          <a:xfrm>
            <a:off x="916608" y="4088230"/>
            <a:ext cx="1658656" cy="0"/>
          </a:xfrm>
          <a:prstGeom prst="line">
            <a:avLst/>
          </a:prstGeom>
          <a:ln w="38100" cap="rnd">
            <a:solidFill>
              <a:srgbClr val="00A98A"/>
            </a:solidFill>
          </a:ln>
        </p:spPr>
        <p:style>
          <a:lnRef idx="1">
            <a:schemeClr val="accent1"/>
          </a:lnRef>
          <a:fillRef idx="0">
            <a:schemeClr val="accent1"/>
          </a:fillRef>
          <a:effectRef idx="0">
            <a:schemeClr val="accent1"/>
          </a:effectRef>
          <a:fontRef idx="minor">
            <a:schemeClr val="tx1"/>
          </a:fontRef>
        </p:style>
      </p:cxnSp>
      <p:sp>
        <p:nvSpPr>
          <p:cNvPr id="19" name="Rectangle 3">
            <a:extLst>
              <a:ext uri="{FF2B5EF4-FFF2-40B4-BE49-F238E27FC236}">
                <a16:creationId xmlns:a16="http://schemas.microsoft.com/office/drawing/2014/main" id="{AE502364-664D-EA41-8BA7-6FD0AE248B8A}"/>
              </a:ext>
            </a:extLst>
          </p:cNvPr>
          <p:cNvSpPr/>
          <p:nvPr/>
        </p:nvSpPr>
        <p:spPr>
          <a:xfrm>
            <a:off x="-1" y="3128"/>
            <a:ext cx="8922498"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978062" y="377981"/>
                </a:lnTo>
                <a:lnTo>
                  <a:pt x="0" y="375139"/>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3">
            <a:extLst>
              <a:ext uri="{FF2B5EF4-FFF2-40B4-BE49-F238E27FC236}">
                <a16:creationId xmlns:a16="http://schemas.microsoft.com/office/drawing/2014/main" id="{EF60583B-303D-3742-9B7D-EED25F03A918}"/>
              </a:ext>
            </a:extLst>
          </p:cNvPr>
          <p:cNvSpPr/>
          <p:nvPr/>
        </p:nvSpPr>
        <p:spPr>
          <a:xfrm flipV="1">
            <a:off x="-1" y="6531181"/>
            <a:ext cx="8922498"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978062" y="377981"/>
                </a:lnTo>
                <a:lnTo>
                  <a:pt x="0" y="375139"/>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0">
            <a:extLst>
              <a:ext uri="{FF2B5EF4-FFF2-40B4-BE49-F238E27FC236}">
                <a16:creationId xmlns:a16="http://schemas.microsoft.com/office/drawing/2014/main" id="{604CBD5E-3B31-2B46-B0EB-302BE62280DD}"/>
              </a:ext>
            </a:extLst>
          </p:cNvPr>
          <p:cNvSpPr>
            <a:spLocks noGrp="1"/>
          </p:cNvSpPr>
          <p:nvPr>
            <p:ph type="body" sz="quarter" idx="10"/>
          </p:nvPr>
        </p:nvSpPr>
        <p:spPr>
          <a:xfrm>
            <a:off x="796996" y="4994402"/>
            <a:ext cx="4402551" cy="369332"/>
          </a:xfrm>
        </p:spPr>
        <p:txBody>
          <a:bodyPr/>
          <a:lstStyle>
            <a:lvl1pPr>
              <a:buNone/>
              <a:defRPr sz="1800">
                <a:solidFill>
                  <a:schemeClr val="tx1">
                    <a:lumMod val="50000"/>
                    <a:lumOff val="50000"/>
                  </a:schemeClr>
                </a:solidFill>
              </a:defRPr>
            </a:lvl1pPr>
            <a:lvl2pPr>
              <a:buNone/>
              <a:defRPr/>
            </a:lvl2pPr>
            <a:lvl3pPr>
              <a:buNone/>
              <a:defRPr/>
            </a:lvl3pPr>
            <a:lvl4pPr>
              <a:buNone/>
              <a:defRPr/>
            </a:lvl4pPr>
            <a:lvl5pPr>
              <a:buNone/>
              <a:defRPr/>
            </a:lvl5pPr>
          </a:lstStyle>
          <a:p>
            <a:pPr lvl="0"/>
            <a:r>
              <a:rPr lang="en-US"/>
              <a:t>Click to edit Master text styles</a:t>
            </a:r>
          </a:p>
        </p:txBody>
      </p:sp>
      <p:pic>
        <p:nvPicPr>
          <p:cNvPr id="17" name="Picture 16" descr="A close up of a sign&#10;&#10;Description automatically generated">
            <a:extLst>
              <a:ext uri="{FF2B5EF4-FFF2-40B4-BE49-F238E27FC236}">
                <a16:creationId xmlns:a16="http://schemas.microsoft.com/office/drawing/2014/main" id="{C9AC6521-D8FD-E84B-9DAB-A9F4A98E0B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0864" y="654627"/>
            <a:ext cx="3401799" cy="1394179"/>
          </a:xfrm>
          <a:prstGeom prst="rect">
            <a:avLst/>
          </a:prstGeom>
        </p:spPr>
      </p:pic>
      <p:grpSp>
        <p:nvGrpSpPr>
          <p:cNvPr id="18" name="Group 17">
            <a:extLst>
              <a:ext uri="{FF2B5EF4-FFF2-40B4-BE49-F238E27FC236}">
                <a16:creationId xmlns:a16="http://schemas.microsoft.com/office/drawing/2014/main" id="{FEF51567-0608-E94B-9A13-9B2A15580D59}"/>
              </a:ext>
            </a:extLst>
          </p:cNvPr>
          <p:cNvGrpSpPr/>
          <p:nvPr userDrawn="1"/>
        </p:nvGrpSpPr>
        <p:grpSpPr>
          <a:xfrm>
            <a:off x="9423042" y="6121025"/>
            <a:ext cx="2308040" cy="595341"/>
            <a:chOff x="9229755" y="6035329"/>
            <a:chExt cx="2640272" cy="681038"/>
          </a:xfrm>
        </p:grpSpPr>
        <p:pic>
          <p:nvPicPr>
            <p:cNvPr id="21" name="Picture 20" descr="A picture containing drawing&#10;&#10;Description automatically generated">
              <a:extLst>
                <a:ext uri="{FF2B5EF4-FFF2-40B4-BE49-F238E27FC236}">
                  <a16:creationId xmlns:a16="http://schemas.microsoft.com/office/drawing/2014/main" id="{19110FD8-90C3-2E41-B621-49BAC7A451B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29755" y="6149656"/>
              <a:ext cx="716176" cy="452384"/>
            </a:xfrm>
            <a:prstGeom prst="rect">
              <a:avLst/>
            </a:prstGeom>
          </p:spPr>
        </p:pic>
        <p:pic>
          <p:nvPicPr>
            <p:cNvPr id="22" name="Graphic 21">
              <a:extLst>
                <a:ext uri="{FF2B5EF4-FFF2-40B4-BE49-F238E27FC236}">
                  <a16:creationId xmlns:a16="http://schemas.microsoft.com/office/drawing/2014/main" id="{17F6BF45-68EC-9647-9BB7-AF422F14F26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082302" y="6035329"/>
              <a:ext cx="1787725" cy="681038"/>
            </a:xfrm>
            <a:prstGeom prst="rect">
              <a:avLst/>
            </a:prstGeom>
          </p:spPr>
        </p:pic>
      </p:grpSp>
      <p:cxnSp>
        <p:nvCxnSpPr>
          <p:cNvPr id="23" name="Straight Connector 22">
            <a:extLst>
              <a:ext uri="{FF2B5EF4-FFF2-40B4-BE49-F238E27FC236}">
                <a16:creationId xmlns:a16="http://schemas.microsoft.com/office/drawing/2014/main" id="{FFB7B6C2-4B69-3148-BF99-986C7FF53D56}"/>
              </a:ext>
            </a:extLst>
          </p:cNvPr>
          <p:cNvCxnSpPr>
            <a:cxnSpLocks/>
          </p:cNvCxnSpPr>
          <p:nvPr userDrawn="1"/>
        </p:nvCxnSpPr>
        <p:spPr>
          <a:xfrm>
            <a:off x="916608" y="4088230"/>
            <a:ext cx="1658656" cy="0"/>
          </a:xfrm>
          <a:prstGeom prst="line">
            <a:avLst/>
          </a:prstGeom>
          <a:ln w="38100" cap="rnd">
            <a:solidFill>
              <a:srgbClr val="00A98A"/>
            </a:solidFill>
          </a:ln>
        </p:spPr>
        <p:style>
          <a:lnRef idx="1">
            <a:schemeClr val="accent1"/>
          </a:lnRef>
          <a:fillRef idx="0">
            <a:schemeClr val="accent1"/>
          </a:fillRef>
          <a:effectRef idx="0">
            <a:schemeClr val="accent1"/>
          </a:effectRef>
          <a:fontRef idx="minor">
            <a:schemeClr val="tx1"/>
          </a:fontRef>
        </p:style>
      </p:cxnSp>
      <p:sp>
        <p:nvSpPr>
          <p:cNvPr id="24" name="Rectangle 3">
            <a:extLst>
              <a:ext uri="{FF2B5EF4-FFF2-40B4-BE49-F238E27FC236}">
                <a16:creationId xmlns:a16="http://schemas.microsoft.com/office/drawing/2014/main" id="{7843D024-A214-2241-BE9F-F3E1679603BD}"/>
              </a:ext>
            </a:extLst>
          </p:cNvPr>
          <p:cNvSpPr/>
          <p:nvPr userDrawn="1"/>
        </p:nvSpPr>
        <p:spPr>
          <a:xfrm>
            <a:off x="-1" y="-3311"/>
            <a:ext cx="8922498"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978062" y="377981"/>
                </a:lnTo>
                <a:lnTo>
                  <a:pt x="0" y="375139"/>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3">
            <a:extLst>
              <a:ext uri="{FF2B5EF4-FFF2-40B4-BE49-F238E27FC236}">
                <a16:creationId xmlns:a16="http://schemas.microsoft.com/office/drawing/2014/main" id="{09731AEE-0D77-6E4F-93E4-771873B74D21}"/>
              </a:ext>
            </a:extLst>
          </p:cNvPr>
          <p:cNvSpPr/>
          <p:nvPr userDrawn="1"/>
        </p:nvSpPr>
        <p:spPr>
          <a:xfrm flipV="1">
            <a:off x="-1" y="6531181"/>
            <a:ext cx="8922498"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978062" y="377981"/>
                </a:lnTo>
                <a:lnTo>
                  <a:pt x="0" y="375139"/>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529155"/>
      </p:ext>
    </p:extLst>
  </p:cSld>
  <p:clrMapOvr>
    <a:masterClrMapping/>
  </p:clrMapOvr>
  <mc:AlternateContent xmlns:mc="http://schemas.openxmlformats.org/markup-compatibility/2006" xmlns:p14="http://schemas.microsoft.com/office/powerpoint/2010/main">
    <mc:Choice Requires="p14">
      <p:transition p14:dur="0" advTm="2202"/>
    </mc:Choice>
    <mc:Fallback xmlns="">
      <p:transition advTm="2202"/>
    </mc:Fallback>
  </mc:AlternateContent>
  <p:extLst>
    <p:ext uri="{DCECCB84-F9BA-43D5-87BE-67443E8EF086}">
      <p15:sldGuideLst xmlns:p15="http://schemas.microsoft.com/office/powerpoint/2012/main">
        <p15:guide id="1" orient="horz" pos="2160">
          <p15:clr>
            <a:srgbClr val="FBAE40"/>
          </p15:clr>
        </p15:guide>
        <p15:guide id="2" pos="55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2_Titl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24FC1-1B69-7E43-A7FE-67F0196D2C77}"/>
              </a:ext>
            </a:extLst>
          </p:cNvPr>
          <p:cNvSpPr>
            <a:spLocks noGrp="1"/>
          </p:cNvSpPr>
          <p:nvPr>
            <p:ph type="ctrTitle"/>
          </p:nvPr>
        </p:nvSpPr>
        <p:spPr>
          <a:xfrm>
            <a:off x="776908" y="2962641"/>
            <a:ext cx="10104783" cy="830997"/>
          </a:xfrm>
        </p:spPr>
        <p:txBody>
          <a:bodyPr anchor="b"/>
          <a:lstStyle>
            <a:lvl1pPr algn="l">
              <a:defRPr sz="4800">
                <a:solidFill>
                  <a:srgbClr val="0F5C6E"/>
                </a:solidFill>
              </a:defRPr>
            </a:lvl1pPr>
          </a:lstStyle>
          <a:p>
            <a:r>
              <a:rPr lang="en-US"/>
              <a:t>Click to edit Master title style</a:t>
            </a:r>
          </a:p>
        </p:txBody>
      </p:sp>
      <p:sp>
        <p:nvSpPr>
          <p:cNvPr id="3" name="Subtitle 2">
            <a:extLst>
              <a:ext uri="{FF2B5EF4-FFF2-40B4-BE49-F238E27FC236}">
                <a16:creationId xmlns:a16="http://schemas.microsoft.com/office/drawing/2014/main" id="{492A0B26-9071-FC42-8EE7-F97F206A8C28}"/>
              </a:ext>
            </a:extLst>
          </p:cNvPr>
          <p:cNvSpPr>
            <a:spLocks noGrp="1"/>
          </p:cNvSpPr>
          <p:nvPr>
            <p:ph type="subTitle" idx="1"/>
          </p:nvPr>
        </p:nvSpPr>
        <p:spPr>
          <a:xfrm>
            <a:off x="789608" y="4448798"/>
            <a:ext cx="9144000" cy="461665"/>
          </a:xfrm>
        </p:spPr>
        <p:txBody>
          <a:bodyPr/>
          <a:lstStyle>
            <a:lvl1pPr marL="0" indent="0" algn="l">
              <a:buNone/>
              <a:defRPr sz="2400">
                <a:solidFill>
                  <a:schemeClr val="tx1">
                    <a:lumMod val="65000"/>
                    <a:lumOff val="3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descr="A close up of a sign&#10;&#10;Description automatically generated">
            <a:extLst>
              <a:ext uri="{FF2B5EF4-FFF2-40B4-BE49-F238E27FC236}">
                <a16:creationId xmlns:a16="http://schemas.microsoft.com/office/drawing/2014/main" id="{3B149E67-FC13-5144-B6B4-CBD8F8ED48A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0864" y="654627"/>
            <a:ext cx="3401799" cy="1394179"/>
          </a:xfrm>
          <a:prstGeom prst="rect">
            <a:avLst/>
          </a:prstGeom>
        </p:spPr>
      </p:pic>
      <p:grpSp>
        <p:nvGrpSpPr>
          <p:cNvPr id="4" name="Group 3">
            <a:extLst>
              <a:ext uri="{FF2B5EF4-FFF2-40B4-BE49-F238E27FC236}">
                <a16:creationId xmlns:a16="http://schemas.microsoft.com/office/drawing/2014/main" id="{A3B28A26-D7E5-1742-BCF9-8DEE87A4F124}"/>
              </a:ext>
            </a:extLst>
          </p:cNvPr>
          <p:cNvGrpSpPr/>
          <p:nvPr/>
        </p:nvGrpSpPr>
        <p:grpSpPr>
          <a:xfrm>
            <a:off x="9423042" y="6121025"/>
            <a:ext cx="2308040" cy="595341"/>
            <a:chOff x="9229755" y="6035329"/>
            <a:chExt cx="2640272" cy="681038"/>
          </a:xfrm>
        </p:grpSpPr>
        <p:pic>
          <p:nvPicPr>
            <p:cNvPr id="6" name="Picture 5" descr="A picture containing drawing&#10;&#10;Description automatically generated">
              <a:extLst>
                <a:ext uri="{FF2B5EF4-FFF2-40B4-BE49-F238E27FC236}">
                  <a16:creationId xmlns:a16="http://schemas.microsoft.com/office/drawing/2014/main" id="{0C1BB6F5-F981-6942-9974-F70FCDC7C61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29755" y="6149656"/>
              <a:ext cx="716176" cy="452384"/>
            </a:xfrm>
            <a:prstGeom prst="rect">
              <a:avLst/>
            </a:prstGeom>
          </p:spPr>
        </p:pic>
        <p:pic>
          <p:nvPicPr>
            <p:cNvPr id="8" name="Graphic 7">
              <a:extLst>
                <a:ext uri="{FF2B5EF4-FFF2-40B4-BE49-F238E27FC236}">
                  <a16:creationId xmlns:a16="http://schemas.microsoft.com/office/drawing/2014/main" id="{1CB647E7-4BF5-2040-9B0D-C78D70007835}"/>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082302" y="6035329"/>
              <a:ext cx="1787725" cy="681038"/>
            </a:xfrm>
            <a:prstGeom prst="rect">
              <a:avLst/>
            </a:prstGeom>
          </p:spPr>
        </p:pic>
      </p:grpSp>
      <p:cxnSp>
        <p:nvCxnSpPr>
          <p:cNvPr id="15" name="Straight Connector 14">
            <a:extLst>
              <a:ext uri="{FF2B5EF4-FFF2-40B4-BE49-F238E27FC236}">
                <a16:creationId xmlns:a16="http://schemas.microsoft.com/office/drawing/2014/main" id="{E5E3979E-6B0F-694E-8798-ABFD63199BD1}"/>
              </a:ext>
            </a:extLst>
          </p:cNvPr>
          <p:cNvCxnSpPr>
            <a:cxnSpLocks/>
          </p:cNvCxnSpPr>
          <p:nvPr/>
        </p:nvCxnSpPr>
        <p:spPr>
          <a:xfrm>
            <a:off x="916608" y="4088230"/>
            <a:ext cx="1658656" cy="0"/>
          </a:xfrm>
          <a:prstGeom prst="line">
            <a:avLst/>
          </a:prstGeom>
          <a:ln w="38100" cap="rnd">
            <a:solidFill>
              <a:srgbClr val="00A98A"/>
            </a:solidFill>
          </a:ln>
        </p:spPr>
        <p:style>
          <a:lnRef idx="1">
            <a:schemeClr val="accent1"/>
          </a:lnRef>
          <a:fillRef idx="0">
            <a:schemeClr val="accent1"/>
          </a:fillRef>
          <a:effectRef idx="0">
            <a:schemeClr val="accent1"/>
          </a:effectRef>
          <a:fontRef idx="minor">
            <a:schemeClr val="tx1"/>
          </a:fontRef>
        </p:style>
      </p:cxnSp>
      <p:sp>
        <p:nvSpPr>
          <p:cNvPr id="20" name="Rectangle 3">
            <a:extLst>
              <a:ext uri="{FF2B5EF4-FFF2-40B4-BE49-F238E27FC236}">
                <a16:creationId xmlns:a16="http://schemas.microsoft.com/office/drawing/2014/main" id="{EF60583B-303D-3742-9B7D-EED25F03A918}"/>
              </a:ext>
            </a:extLst>
          </p:cNvPr>
          <p:cNvSpPr/>
          <p:nvPr/>
        </p:nvSpPr>
        <p:spPr>
          <a:xfrm flipV="1">
            <a:off x="-1" y="6531181"/>
            <a:ext cx="8922498"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978062" y="377981"/>
                </a:lnTo>
                <a:lnTo>
                  <a:pt x="0" y="375139"/>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0">
            <a:extLst>
              <a:ext uri="{FF2B5EF4-FFF2-40B4-BE49-F238E27FC236}">
                <a16:creationId xmlns:a16="http://schemas.microsoft.com/office/drawing/2014/main" id="{604CBD5E-3B31-2B46-B0EB-302BE62280DD}"/>
              </a:ext>
            </a:extLst>
          </p:cNvPr>
          <p:cNvSpPr>
            <a:spLocks noGrp="1"/>
          </p:cNvSpPr>
          <p:nvPr>
            <p:ph type="body" sz="quarter" idx="10"/>
          </p:nvPr>
        </p:nvSpPr>
        <p:spPr>
          <a:xfrm>
            <a:off x="796996" y="4994402"/>
            <a:ext cx="4402551" cy="369332"/>
          </a:xfrm>
        </p:spPr>
        <p:txBody>
          <a:bodyPr/>
          <a:lstStyle>
            <a:lvl1pPr>
              <a:buNone/>
              <a:defRPr sz="1800">
                <a:solidFill>
                  <a:schemeClr val="tx1">
                    <a:lumMod val="50000"/>
                    <a:lumOff val="50000"/>
                  </a:schemeClr>
                </a:solidFill>
              </a:defRPr>
            </a:lvl1pPr>
            <a:lvl2pPr>
              <a:buNone/>
              <a:defRPr/>
            </a:lvl2pPr>
            <a:lvl3pPr>
              <a:buNone/>
              <a:defRPr/>
            </a:lvl3pPr>
            <a:lvl4pPr>
              <a:buNone/>
              <a:defRPr/>
            </a:lvl4pPr>
            <a:lvl5pPr>
              <a:buNone/>
              <a:defRPr/>
            </a:lvl5pPr>
          </a:lstStyle>
          <a:p>
            <a:pPr lvl="0"/>
            <a:r>
              <a:rPr lang="en-US"/>
              <a:t>Click to edit Master text styles</a:t>
            </a:r>
          </a:p>
        </p:txBody>
      </p:sp>
      <p:pic>
        <p:nvPicPr>
          <p:cNvPr id="17" name="Picture 16" descr="A close up of a sign&#10;&#10;Description automatically generated">
            <a:extLst>
              <a:ext uri="{FF2B5EF4-FFF2-40B4-BE49-F238E27FC236}">
                <a16:creationId xmlns:a16="http://schemas.microsoft.com/office/drawing/2014/main" id="{C9AC6521-D8FD-E84B-9DAB-A9F4A98E0B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0864" y="654627"/>
            <a:ext cx="3401799" cy="1394179"/>
          </a:xfrm>
          <a:prstGeom prst="rect">
            <a:avLst/>
          </a:prstGeom>
        </p:spPr>
      </p:pic>
      <p:grpSp>
        <p:nvGrpSpPr>
          <p:cNvPr id="18" name="Group 17">
            <a:extLst>
              <a:ext uri="{FF2B5EF4-FFF2-40B4-BE49-F238E27FC236}">
                <a16:creationId xmlns:a16="http://schemas.microsoft.com/office/drawing/2014/main" id="{FEF51567-0608-E94B-9A13-9B2A15580D59}"/>
              </a:ext>
            </a:extLst>
          </p:cNvPr>
          <p:cNvGrpSpPr/>
          <p:nvPr userDrawn="1"/>
        </p:nvGrpSpPr>
        <p:grpSpPr>
          <a:xfrm>
            <a:off x="9423042" y="6121025"/>
            <a:ext cx="2308040" cy="595341"/>
            <a:chOff x="9229755" y="6035329"/>
            <a:chExt cx="2640272" cy="681038"/>
          </a:xfrm>
        </p:grpSpPr>
        <p:pic>
          <p:nvPicPr>
            <p:cNvPr id="21" name="Picture 20" descr="A picture containing drawing&#10;&#10;Description automatically generated">
              <a:extLst>
                <a:ext uri="{FF2B5EF4-FFF2-40B4-BE49-F238E27FC236}">
                  <a16:creationId xmlns:a16="http://schemas.microsoft.com/office/drawing/2014/main" id="{19110FD8-90C3-2E41-B621-49BAC7A451B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29755" y="6149656"/>
              <a:ext cx="716176" cy="452384"/>
            </a:xfrm>
            <a:prstGeom prst="rect">
              <a:avLst/>
            </a:prstGeom>
          </p:spPr>
        </p:pic>
        <p:pic>
          <p:nvPicPr>
            <p:cNvPr id="22" name="Graphic 21">
              <a:extLst>
                <a:ext uri="{FF2B5EF4-FFF2-40B4-BE49-F238E27FC236}">
                  <a16:creationId xmlns:a16="http://schemas.microsoft.com/office/drawing/2014/main" id="{17F6BF45-68EC-9647-9BB7-AF422F14F26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082302" y="6035329"/>
              <a:ext cx="1787725" cy="681038"/>
            </a:xfrm>
            <a:prstGeom prst="rect">
              <a:avLst/>
            </a:prstGeom>
          </p:spPr>
        </p:pic>
      </p:grpSp>
      <p:cxnSp>
        <p:nvCxnSpPr>
          <p:cNvPr id="23" name="Straight Connector 22">
            <a:extLst>
              <a:ext uri="{FF2B5EF4-FFF2-40B4-BE49-F238E27FC236}">
                <a16:creationId xmlns:a16="http://schemas.microsoft.com/office/drawing/2014/main" id="{FFB7B6C2-4B69-3148-BF99-986C7FF53D56}"/>
              </a:ext>
            </a:extLst>
          </p:cNvPr>
          <p:cNvCxnSpPr>
            <a:cxnSpLocks/>
          </p:cNvCxnSpPr>
          <p:nvPr userDrawn="1"/>
        </p:nvCxnSpPr>
        <p:spPr>
          <a:xfrm>
            <a:off x="916608" y="4088230"/>
            <a:ext cx="1658656" cy="0"/>
          </a:xfrm>
          <a:prstGeom prst="line">
            <a:avLst/>
          </a:prstGeom>
          <a:ln w="38100" cap="rnd">
            <a:solidFill>
              <a:srgbClr val="00A98A"/>
            </a:solidFill>
          </a:ln>
        </p:spPr>
        <p:style>
          <a:lnRef idx="1">
            <a:schemeClr val="accent1"/>
          </a:lnRef>
          <a:fillRef idx="0">
            <a:schemeClr val="accent1"/>
          </a:fillRef>
          <a:effectRef idx="0">
            <a:schemeClr val="accent1"/>
          </a:effectRef>
          <a:fontRef idx="minor">
            <a:schemeClr val="tx1"/>
          </a:fontRef>
        </p:style>
      </p:cxnSp>
      <p:sp>
        <p:nvSpPr>
          <p:cNvPr id="24" name="Rectangle 3">
            <a:extLst>
              <a:ext uri="{FF2B5EF4-FFF2-40B4-BE49-F238E27FC236}">
                <a16:creationId xmlns:a16="http://schemas.microsoft.com/office/drawing/2014/main" id="{7843D024-A214-2241-BE9F-F3E1679603BD}"/>
              </a:ext>
            </a:extLst>
          </p:cNvPr>
          <p:cNvSpPr/>
          <p:nvPr userDrawn="1"/>
        </p:nvSpPr>
        <p:spPr>
          <a:xfrm>
            <a:off x="-1" y="-533"/>
            <a:ext cx="8922498"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978062" y="377981"/>
                </a:lnTo>
                <a:lnTo>
                  <a:pt x="0" y="375139"/>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3">
            <a:extLst>
              <a:ext uri="{FF2B5EF4-FFF2-40B4-BE49-F238E27FC236}">
                <a16:creationId xmlns:a16="http://schemas.microsoft.com/office/drawing/2014/main" id="{09731AEE-0D77-6E4F-93E4-771873B74D21}"/>
              </a:ext>
            </a:extLst>
          </p:cNvPr>
          <p:cNvSpPr/>
          <p:nvPr userDrawn="1"/>
        </p:nvSpPr>
        <p:spPr>
          <a:xfrm flipV="1">
            <a:off x="-1" y="6531181"/>
            <a:ext cx="8922498"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978062" y="377981"/>
                </a:lnTo>
                <a:lnTo>
                  <a:pt x="0" y="375139"/>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0609231"/>
      </p:ext>
    </p:extLst>
  </p:cSld>
  <p:clrMapOvr>
    <a:masterClrMapping/>
  </p:clrMapOvr>
  <mc:AlternateContent xmlns:mc="http://schemas.openxmlformats.org/markup-compatibility/2006" xmlns:p14="http://schemas.microsoft.com/office/powerpoint/2010/main">
    <mc:Choice Requires="p14">
      <p:transition p14:dur="0" advTm="2202"/>
    </mc:Choice>
    <mc:Fallback xmlns="">
      <p:transition advTm="2202"/>
    </mc:Fallback>
  </mc:AlternateContent>
  <p:extLst>
    <p:ext uri="{DCECCB84-F9BA-43D5-87BE-67443E8EF086}">
      <p15:sldGuideLst xmlns:p15="http://schemas.microsoft.com/office/powerpoint/2012/main">
        <p15:guide id="1" orient="horz" pos="2160">
          <p15:clr>
            <a:srgbClr val="FBAE40"/>
          </p15:clr>
        </p15:guide>
        <p15:guide id="2" pos="55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24FC1-1B69-7E43-A7FE-67F0196D2C77}"/>
              </a:ext>
            </a:extLst>
          </p:cNvPr>
          <p:cNvSpPr>
            <a:spLocks noGrp="1"/>
          </p:cNvSpPr>
          <p:nvPr>
            <p:ph type="ctrTitle"/>
          </p:nvPr>
        </p:nvSpPr>
        <p:spPr>
          <a:xfrm>
            <a:off x="776908" y="3204202"/>
            <a:ext cx="10104783" cy="701731"/>
          </a:xfrm>
        </p:spPr>
        <p:txBody>
          <a:bodyPr anchor="b"/>
          <a:lstStyle>
            <a:lvl1pPr algn="l">
              <a:defRPr sz="4400">
                <a:solidFill>
                  <a:srgbClr val="0F5C6E"/>
                </a:solidFill>
              </a:defRPr>
            </a:lvl1pPr>
          </a:lstStyle>
          <a:p>
            <a:r>
              <a:rPr lang="en-US"/>
              <a:t>Click to edit Master title style</a:t>
            </a:r>
          </a:p>
        </p:txBody>
      </p:sp>
      <p:sp>
        <p:nvSpPr>
          <p:cNvPr id="3" name="Subtitle 2">
            <a:extLst>
              <a:ext uri="{FF2B5EF4-FFF2-40B4-BE49-F238E27FC236}">
                <a16:creationId xmlns:a16="http://schemas.microsoft.com/office/drawing/2014/main" id="{492A0B26-9071-FC42-8EE7-F97F206A8C28}"/>
              </a:ext>
            </a:extLst>
          </p:cNvPr>
          <p:cNvSpPr>
            <a:spLocks noGrp="1"/>
          </p:cNvSpPr>
          <p:nvPr>
            <p:ph type="subTitle" idx="1"/>
          </p:nvPr>
        </p:nvSpPr>
        <p:spPr>
          <a:xfrm>
            <a:off x="789608" y="4561093"/>
            <a:ext cx="9144000" cy="424732"/>
          </a:xfrm>
        </p:spPr>
        <p:txBody>
          <a:bodyPr/>
          <a:lstStyle>
            <a:lvl1pPr marL="0" indent="0" algn="l">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5" name="Straight Connector 14">
            <a:extLst>
              <a:ext uri="{FF2B5EF4-FFF2-40B4-BE49-F238E27FC236}">
                <a16:creationId xmlns:a16="http://schemas.microsoft.com/office/drawing/2014/main" id="{E5E3979E-6B0F-694E-8798-ABFD63199BD1}"/>
              </a:ext>
            </a:extLst>
          </p:cNvPr>
          <p:cNvCxnSpPr>
            <a:cxnSpLocks/>
          </p:cNvCxnSpPr>
          <p:nvPr/>
        </p:nvCxnSpPr>
        <p:spPr>
          <a:xfrm>
            <a:off x="916608" y="4200525"/>
            <a:ext cx="1658656" cy="0"/>
          </a:xfrm>
          <a:prstGeom prst="line">
            <a:avLst/>
          </a:prstGeom>
          <a:ln w="44450" cap="rnd">
            <a:solidFill>
              <a:srgbClr val="00A98A"/>
            </a:solidFill>
          </a:ln>
        </p:spPr>
        <p:style>
          <a:lnRef idx="1">
            <a:schemeClr val="accent1"/>
          </a:lnRef>
          <a:fillRef idx="0">
            <a:schemeClr val="accent1"/>
          </a:fillRef>
          <a:effectRef idx="0">
            <a:schemeClr val="accent1"/>
          </a:effectRef>
          <a:fontRef idx="minor">
            <a:schemeClr val="tx1"/>
          </a:fontRef>
        </p:style>
      </p:cxnSp>
      <p:sp>
        <p:nvSpPr>
          <p:cNvPr id="18" name="Rectangle 3">
            <a:extLst>
              <a:ext uri="{FF2B5EF4-FFF2-40B4-BE49-F238E27FC236}">
                <a16:creationId xmlns:a16="http://schemas.microsoft.com/office/drawing/2014/main" id="{F42533A1-7B3E-8B47-B13A-4EB945ABC67C}"/>
              </a:ext>
            </a:extLst>
          </p:cNvPr>
          <p:cNvSpPr/>
          <p:nvPr/>
        </p:nvSpPr>
        <p:spPr>
          <a:xfrm>
            <a:off x="-1" y="3128"/>
            <a:ext cx="8922498"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978062" y="377981"/>
                </a:lnTo>
                <a:lnTo>
                  <a:pt x="0" y="375139"/>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3">
            <a:extLst>
              <a:ext uri="{FF2B5EF4-FFF2-40B4-BE49-F238E27FC236}">
                <a16:creationId xmlns:a16="http://schemas.microsoft.com/office/drawing/2014/main" id="{131A9D55-41D1-E145-B293-D34EAC0E5296}"/>
              </a:ext>
            </a:extLst>
          </p:cNvPr>
          <p:cNvSpPr/>
          <p:nvPr/>
        </p:nvSpPr>
        <p:spPr>
          <a:xfrm flipV="1">
            <a:off x="-1" y="6531181"/>
            <a:ext cx="8922498"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978062" y="377981"/>
                </a:lnTo>
                <a:lnTo>
                  <a:pt x="0" y="375139"/>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43D087B7-8CF0-9741-8CF7-2D833D248539}"/>
              </a:ext>
            </a:extLst>
          </p:cNvPr>
          <p:cNvGrpSpPr/>
          <p:nvPr/>
        </p:nvGrpSpPr>
        <p:grpSpPr>
          <a:xfrm>
            <a:off x="9423042" y="6121025"/>
            <a:ext cx="2308040" cy="595341"/>
            <a:chOff x="9229755" y="6035329"/>
            <a:chExt cx="2640272" cy="681038"/>
          </a:xfrm>
        </p:grpSpPr>
        <p:pic>
          <p:nvPicPr>
            <p:cNvPr id="11" name="Picture 10" descr="A picture containing drawing&#10;&#10;Description automatically generated">
              <a:extLst>
                <a:ext uri="{FF2B5EF4-FFF2-40B4-BE49-F238E27FC236}">
                  <a16:creationId xmlns:a16="http://schemas.microsoft.com/office/drawing/2014/main" id="{D7E724F6-9117-2E4F-910C-5C54DAD281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29755" y="6149656"/>
              <a:ext cx="716176" cy="452384"/>
            </a:xfrm>
            <a:prstGeom prst="rect">
              <a:avLst/>
            </a:prstGeom>
          </p:spPr>
        </p:pic>
        <p:pic>
          <p:nvPicPr>
            <p:cNvPr id="12" name="Graphic 11">
              <a:extLst>
                <a:ext uri="{FF2B5EF4-FFF2-40B4-BE49-F238E27FC236}">
                  <a16:creationId xmlns:a16="http://schemas.microsoft.com/office/drawing/2014/main" id="{F236FDF7-9AE7-1E40-94E2-7197388D29AC}"/>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082302" y="6035329"/>
              <a:ext cx="1787725" cy="681038"/>
            </a:xfrm>
            <a:prstGeom prst="rect">
              <a:avLst/>
            </a:prstGeom>
          </p:spPr>
        </p:pic>
      </p:grpSp>
      <p:pic>
        <p:nvPicPr>
          <p:cNvPr id="13" name="Picture 12" descr="A close up of a sign&#10;&#10;Description automatically generated">
            <a:extLst>
              <a:ext uri="{FF2B5EF4-FFF2-40B4-BE49-F238E27FC236}">
                <a16:creationId xmlns:a16="http://schemas.microsoft.com/office/drawing/2014/main" id="{A21E3693-B91C-8549-BA8A-732B53C9D1A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0864" y="654627"/>
            <a:ext cx="3401799" cy="1394179"/>
          </a:xfrm>
          <a:prstGeom prst="rect">
            <a:avLst/>
          </a:prstGeom>
        </p:spPr>
      </p:pic>
      <p:sp>
        <p:nvSpPr>
          <p:cNvPr id="14" name="Text Placeholder 10">
            <a:extLst>
              <a:ext uri="{FF2B5EF4-FFF2-40B4-BE49-F238E27FC236}">
                <a16:creationId xmlns:a16="http://schemas.microsoft.com/office/drawing/2014/main" id="{16D210F9-94D4-1448-AF9B-7AFD550A81D3}"/>
              </a:ext>
            </a:extLst>
          </p:cNvPr>
          <p:cNvSpPr>
            <a:spLocks noGrp="1"/>
          </p:cNvSpPr>
          <p:nvPr>
            <p:ph type="body" sz="quarter" idx="10"/>
          </p:nvPr>
        </p:nvSpPr>
        <p:spPr>
          <a:xfrm>
            <a:off x="796996" y="5081957"/>
            <a:ext cx="4402551" cy="369332"/>
          </a:xfrm>
        </p:spPr>
        <p:txBody>
          <a:bodyPr/>
          <a:lstStyle>
            <a:lvl1pPr>
              <a:buNone/>
              <a:defRPr sz="1800">
                <a:solidFill>
                  <a:schemeClr val="tx1">
                    <a:lumMod val="50000"/>
                    <a:lumOff val="50000"/>
                  </a:schemeClr>
                </a:solidFill>
              </a:defRPr>
            </a:lvl1pPr>
            <a:lvl2pPr>
              <a:buNone/>
              <a:defRPr/>
            </a:lvl2pPr>
            <a:lvl3pPr>
              <a:buNone/>
              <a:defRPr/>
            </a:lvl3pPr>
            <a:lvl4pPr>
              <a:buNone/>
              <a:defRPr/>
            </a:lvl4pPr>
            <a:lvl5pPr>
              <a:buNone/>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8B93B501-979C-D544-8FA9-40884B73A2D2}"/>
              </a:ext>
            </a:extLst>
          </p:cNvPr>
          <p:cNvCxnSpPr>
            <a:cxnSpLocks/>
          </p:cNvCxnSpPr>
          <p:nvPr userDrawn="1"/>
        </p:nvCxnSpPr>
        <p:spPr>
          <a:xfrm>
            <a:off x="916608" y="4200525"/>
            <a:ext cx="1658656" cy="0"/>
          </a:xfrm>
          <a:prstGeom prst="line">
            <a:avLst/>
          </a:prstGeom>
          <a:ln w="44450" cap="rnd">
            <a:solidFill>
              <a:srgbClr val="00A98A"/>
            </a:solidFill>
          </a:ln>
        </p:spPr>
        <p:style>
          <a:lnRef idx="1">
            <a:schemeClr val="accent1"/>
          </a:lnRef>
          <a:fillRef idx="0">
            <a:schemeClr val="accent1"/>
          </a:fillRef>
          <a:effectRef idx="0">
            <a:schemeClr val="accent1"/>
          </a:effectRef>
          <a:fontRef idx="minor">
            <a:schemeClr val="tx1"/>
          </a:fontRef>
        </p:style>
      </p:cxnSp>
      <p:sp>
        <p:nvSpPr>
          <p:cNvPr id="17" name="Rectangle 3">
            <a:extLst>
              <a:ext uri="{FF2B5EF4-FFF2-40B4-BE49-F238E27FC236}">
                <a16:creationId xmlns:a16="http://schemas.microsoft.com/office/drawing/2014/main" id="{0C6E9F2F-A27A-5340-86B4-5A501D458FBF}"/>
              </a:ext>
            </a:extLst>
          </p:cNvPr>
          <p:cNvSpPr/>
          <p:nvPr userDrawn="1"/>
        </p:nvSpPr>
        <p:spPr>
          <a:xfrm>
            <a:off x="-1" y="-4893"/>
            <a:ext cx="8922498"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978062" y="377981"/>
                </a:lnTo>
                <a:lnTo>
                  <a:pt x="0" y="375139"/>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3">
            <a:extLst>
              <a:ext uri="{FF2B5EF4-FFF2-40B4-BE49-F238E27FC236}">
                <a16:creationId xmlns:a16="http://schemas.microsoft.com/office/drawing/2014/main" id="{C7B8E69E-A9F4-6F49-9C9A-31136E4A6559}"/>
              </a:ext>
            </a:extLst>
          </p:cNvPr>
          <p:cNvSpPr/>
          <p:nvPr userDrawn="1"/>
        </p:nvSpPr>
        <p:spPr>
          <a:xfrm flipV="1">
            <a:off x="-1" y="6531181"/>
            <a:ext cx="8922498"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978062" y="377981"/>
                </a:lnTo>
                <a:lnTo>
                  <a:pt x="0" y="375139"/>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EAF675B2-C0BB-324C-8696-19F635181C01}"/>
              </a:ext>
            </a:extLst>
          </p:cNvPr>
          <p:cNvGrpSpPr/>
          <p:nvPr userDrawn="1"/>
        </p:nvGrpSpPr>
        <p:grpSpPr>
          <a:xfrm>
            <a:off x="9423042" y="6121025"/>
            <a:ext cx="2308040" cy="595341"/>
            <a:chOff x="9229755" y="6035329"/>
            <a:chExt cx="2640272" cy="681038"/>
          </a:xfrm>
        </p:grpSpPr>
        <p:pic>
          <p:nvPicPr>
            <p:cNvPr id="22" name="Picture 21" descr="A picture containing drawing&#10;&#10;Description automatically generated">
              <a:extLst>
                <a:ext uri="{FF2B5EF4-FFF2-40B4-BE49-F238E27FC236}">
                  <a16:creationId xmlns:a16="http://schemas.microsoft.com/office/drawing/2014/main" id="{06A5DB8C-B322-C940-BA3B-3A428EB6CD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29755" y="6149656"/>
              <a:ext cx="716176" cy="452384"/>
            </a:xfrm>
            <a:prstGeom prst="rect">
              <a:avLst/>
            </a:prstGeom>
          </p:spPr>
        </p:pic>
        <p:pic>
          <p:nvPicPr>
            <p:cNvPr id="23" name="Graphic 22">
              <a:extLst>
                <a:ext uri="{FF2B5EF4-FFF2-40B4-BE49-F238E27FC236}">
                  <a16:creationId xmlns:a16="http://schemas.microsoft.com/office/drawing/2014/main" id="{E3D5922B-9F3A-E64E-B783-D9A2C1D41746}"/>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082302" y="6035329"/>
              <a:ext cx="1787725" cy="681038"/>
            </a:xfrm>
            <a:prstGeom prst="rect">
              <a:avLst/>
            </a:prstGeom>
          </p:spPr>
        </p:pic>
      </p:grpSp>
      <p:pic>
        <p:nvPicPr>
          <p:cNvPr id="24" name="Picture 23" descr="A close up of a sign&#10;&#10;Description automatically generated">
            <a:extLst>
              <a:ext uri="{FF2B5EF4-FFF2-40B4-BE49-F238E27FC236}">
                <a16:creationId xmlns:a16="http://schemas.microsoft.com/office/drawing/2014/main" id="{CB86940F-9ACC-4D44-AD4E-BB21810DD3D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30864" y="654627"/>
            <a:ext cx="3401799" cy="1394179"/>
          </a:xfrm>
          <a:prstGeom prst="rect">
            <a:avLst/>
          </a:prstGeom>
        </p:spPr>
      </p:pic>
    </p:spTree>
    <p:extLst>
      <p:ext uri="{BB962C8B-B14F-4D97-AF65-F5344CB8AC3E}">
        <p14:creationId xmlns:p14="http://schemas.microsoft.com/office/powerpoint/2010/main" val="1735896762"/>
      </p:ext>
    </p:extLst>
  </p:cSld>
  <p:clrMapOvr>
    <a:masterClrMapping/>
  </p:clrMapOvr>
  <mc:AlternateContent xmlns:mc="http://schemas.openxmlformats.org/markup-compatibility/2006" xmlns:p14="http://schemas.microsoft.com/office/powerpoint/2010/main">
    <mc:Choice Requires="p14">
      <p:transition p14:dur="0" advTm="2202"/>
    </mc:Choice>
    <mc:Fallback xmlns="">
      <p:transition advTm="2202"/>
    </mc:Fallback>
  </mc:AlternateContent>
  <p:extLst>
    <p:ext uri="{DCECCB84-F9BA-43D5-87BE-67443E8EF086}">
      <p15:sldGuideLst xmlns:p15="http://schemas.microsoft.com/office/powerpoint/2012/main">
        <p15:guide id="3" orient="horz" pos="2160">
          <p15:clr>
            <a:srgbClr val="FBAE40"/>
          </p15:clr>
        </p15:guide>
        <p15:guide id="4" pos="55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_Titl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24FC1-1B69-7E43-A7FE-67F0196D2C77}"/>
              </a:ext>
            </a:extLst>
          </p:cNvPr>
          <p:cNvSpPr>
            <a:spLocks noGrp="1"/>
          </p:cNvSpPr>
          <p:nvPr>
            <p:ph type="ctrTitle"/>
          </p:nvPr>
        </p:nvSpPr>
        <p:spPr>
          <a:xfrm>
            <a:off x="776908" y="3204202"/>
            <a:ext cx="10104783" cy="701731"/>
          </a:xfrm>
        </p:spPr>
        <p:txBody>
          <a:bodyPr anchor="b"/>
          <a:lstStyle>
            <a:lvl1pPr algn="l">
              <a:defRPr sz="4400">
                <a:solidFill>
                  <a:srgbClr val="0F5C6E"/>
                </a:solidFill>
              </a:defRPr>
            </a:lvl1pPr>
          </a:lstStyle>
          <a:p>
            <a:r>
              <a:rPr lang="en-US"/>
              <a:t>Click to edit Master title style</a:t>
            </a:r>
          </a:p>
        </p:txBody>
      </p:sp>
      <p:sp>
        <p:nvSpPr>
          <p:cNvPr id="3" name="Subtitle 2">
            <a:extLst>
              <a:ext uri="{FF2B5EF4-FFF2-40B4-BE49-F238E27FC236}">
                <a16:creationId xmlns:a16="http://schemas.microsoft.com/office/drawing/2014/main" id="{492A0B26-9071-FC42-8EE7-F97F206A8C28}"/>
              </a:ext>
            </a:extLst>
          </p:cNvPr>
          <p:cNvSpPr>
            <a:spLocks noGrp="1"/>
          </p:cNvSpPr>
          <p:nvPr>
            <p:ph type="subTitle" idx="1"/>
          </p:nvPr>
        </p:nvSpPr>
        <p:spPr>
          <a:xfrm>
            <a:off x="789608" y="4561093"/>
            <a:ext cx="9144000" cy="424732"/>
          </a:xfrm>
        </p:spPr>
        <p:txBody>
          <a:bodyPr/>
          <a:lstStyle>
            <a:lvl1pPr marL="0" indent="0" algn="l">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5" name="Straight Connector 14">
            <a:extLst>
              <a:ext uri="{FF2B5EF4-FFF2-40B4-BE49-F238E27FC236}">
                <a16:creationId xmlns:a16="http://schemas.microsoft.com/office/drawing/2014/main" id="{E5E3979E-6B0F-694E-8798-ABFD63199BD1}"/>
              </a:ext>
            </a:extLst>
          </p:cNvPr>
          <p:cNvCxnSpPr>
            <a:cxnSpLocks/>
          </p:cNvCxnSpPr>
          <p:nvPr/>
        </p:nvCxnSpPr>
        <p:spPr>
          <a:xfrm>
            <a:off x="916608" y="4200525"/>
            <a:ext cx="1658656" cy="0"/>
          </a:xfrm>
          <a:prstGeom prst="line">
            <a:avLst/>
          </a:prstGeom>
          <a:ln w="44450" cap="rnd">
            <a:solidFill>
              <a:srgbClr val="00A98A"/>
            </a:solidFill>
          </a:ln>
        </p:spPr>
        <p:style>
          <a:lnRef idx="1">
            <a:schemeClr val="accent1"/>
          </a:lnRef>
          <a:fillRef idx="0">
            <a:schemeClr val="accent1"/>
          </a:fillRef>
          <a:effectRef idx="0">
            <a:schemeClr val="accent1"/>
          </a:effectRef>
          <a:fontRef idx="minor">
            <a:schemeClr val="tx1"/>
          </a:fontRef>
        </p:style>
      </p:cxnSp>
      <p:sp>
        <p:nvSpPr>
          <p:cNvPr id="18" name="Rectangle 3">
            <a:extLst>
              <a:ext uri="{FF2B5EF4-FFF2-40B4-BE49-F238E27FC236}">
                <a16:creationId xmlns:a16="http://schemas.microsoft.com/office/drawing/2014/main" id="{F42533A1-7B3E-8B47-B13A-4EB945ABC67C}"/>
              </a:ext>
            </a:extLst>
          </p:cNvPr>
          <p:cNvSpPr/>
          <p:nvPr/>
        </p:nvSpPr>
        <p:spPr>
          <a:xfrm>
            <a:off x="-1" y="3128"/>
            <a:ext cx="8922498"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978062" y="377981"/>
                </a:lnTo>
                <a:lnTo>
                  <a:pt x="0" y="375139"/>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3">
            <a:extLst>
              <a:ext uri="{FF2B5EF4-FFF2-40B4-BE49-F238E27FC236}">
                <a16:creationId xmlns:a16="http://schemas.microsoft.com/office/drawing/2014/main" id="{131A9D55-41D1-E145-B293-D34EAC0E5296}"/>
              </a:ext>
            </a:extLst>
          </p:cNvPr>
          <p:cNvSpPr/>
          <p:nvPr/>
        </p:nvSpPr>
        <p:spPr>
          <a:xfrm flipV="1">
            <a:off x="-1" y="6531181"/>
            <a:ext cx="8922498"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978062" y="377981"/>
                </a:lnTo>
                <a:lnTo>
                  <a:pt x="0" y="375139"/>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43D087B7-8CF0-9741-8CF7-2D833D248539}"/>
              </a:ext>
            </a:extLst>
          </p:cNvPr>
          <p:cNvGrpSpPr/>
          <p:nvPr/>
        </p:nvGrpSpPr>
        <p:grpSpPr>
          <a:xfrm>
            <a:off x="9423042" y="6121025"/>
            <a:ext cx="2308040" cy="595341"/>
            <a:chOff x="9229755" y="6035329"/>
            <a:chExt cx="2640272" cy="681038"/>
          </a:xfrm>
        </p:grpSpPr>
        <p:pic>
          <p:nvPicPr>
            <p:cNvPr id="11" name="Picture 10" descr="A picture containing drawing&#10;&#10;Description automatically generated">
              <a:extLst>
                <a:ext uri="{FF2B5EF4-FFF2-40B4-BE49-F238E27FC236}">
                  <a16:creationId xmlns:a16="http://schemas.microsoft.com/office/drawing/2014/main" id="{D7E724F6-9117-2E4F-910C-5C54DAD281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29755" y="6149656"/>
              <a:ext cx="716176" cy="452384"/>
            </a:xfrm>
            <a:prstGeom prst="rect">
              <a:avLst/>
            </a:prstGeom>
          </p:spPr>
        </p:pic>
        <p:pic>
          <p:nvPicPr>
            <p:cNvPr id="12" name="Graphic 11">
              <a:extLst>
                <a:ext uri="{FF2B5EF4-FFF2-40B4-BE49-F238E27FC236}">
                  <a16:creationId xmlns:a16="http://schemas.microsoft.com/office/drawing/2014/main" id="{F236FDF7-9AE7-1E40-94E2-7197388D29AC}"/>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082302" y="6035329"/>
              <a:ext cx="1787725" cy="681038"/>
            </a:xfrm>
            <a:prstGeom prst="rect">
              <a:avLst/>
            </a:prstGeom>
          </p:spPr>
        </p:pic>
      </p:grpSp>
      <p:pic>
        <p:nvPicPr>
          <p:cNvPr id="13" name="Picture 12" descr="A close up of a sign&#10;&#10;Description automatically generated">
            <a:extLst>
              <a:ext uri="{FF2B5EF4-FFF2-40B4-BE49-F238E27FC236}">
                <a16:creationId xmlns:a16="http://schemas.microsoft.com/office/drawing/2014/main" id="{A21E3693-B91C-8549-BA8A-732B53C9D1A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0864" y="654627"/>
            <a:ext cx="3401799" cy="1394179"/>
          </a:xfrm>
          <a:prstGeom prst="rect">
            <a:avLst/>
          </a:prstGeom>
        </p:spPr>
      </p:pic>
      <p:sp>
        <p:nvSpPr>
          <p:cNvPr id="14" name="Text Placeholder 10">
            <a:extLst>
              <a:ext uri="{FF2B5EF4-FFF2-40B4-BE49-F238E27FC236}">
                <a16:creationId xmlns:a16="http://schemas.microsoft.com/office/drawing/2014/main" id="{16D210F9-94D4-1448-AF9B-7AFD550A81D3}"/>
              </a:ext>
            </a:extLst>
          </p:cNvPr>
          <p:cNvSpPr>
            <a:spLocks noGrp="1"/>
          </p:cNvSpPr>
          <p:nvPr>
            <p:ph type="body" sz="quarter" idx="10"/>
          </p:nvPr>
        </p:nvSpPr>
        <p:spPr>
          <a:xfrm>
            <a:off x="796996" y="5081957"/>
            <a:ext cx="4402551" cy="369332"/>
          </a:xfrm>
        </p:spPr>
        <p:txBody>
          <a:bodyPr/>
          <a:lstStyle>
            <a:lvl1pPr>
              <a:buNone/>
              <a:defRPr sz="1800">
                <a:solidFill>
                  <a:schemeClr val="tx1">
                    <a:lumMod val="50000"/>
                    <a:lumOff val="50000"/>
                  </a:schemeClr>
                </a:solidFill>
              </a:defRPr>
            </a:lvl1pPr>
            <a:lvl2pPr>
              <a:buNone/>
              <a:defRPr/>
            </a:lvl2pPr>
            <a:lvl3pPr>
              <a:buNone/>
              <a:defRPr/>
            </a:lvl3pPr>
            <a:lvl4pPr>
              <a:buNone/>
              <a:defRPr/>
            </a:lvl4pPr>
            <a:lvl5pPr>
              <a:buNone/>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8B93B501-979C-D544-8FA9-40884B73A2D2}"/>
              </a:ext>
            </a:extLst>
          </p:cNvPr>
          <p:cNvCxnSpPr>
            <a:cxnSpLocks/>
          </p:cNvCxnSpPr>
          <p:nvPr userDrawn="1"/>
        </p:nvCxnSpPr>
        <p:spPr>
          <a:xfrm>
            <a:off x="916608" y="4200525"/>
            <a:ext cx="1658656" cy="0"/>
          </a:xfrm>
          <a:prstGeom prst="line">
            <a:avLst/>
          </a:prstGeom>
          <a:ln w="44450" cap="rnd">
            <a:solidFill>
              <a:srgbClr val="00A98A"/>
            </a:solidFill>
          </a:ln>
        </p:spPr>
        <p:style>
          <a:lnRef idx="1">
            <a:schemeClr val="accent1"/>
          </a:lnRef>
          <a:fillRef idx="0">
            <a:schemeClr val="accent1"/>
          </a:fillRef>
          <a:effectRef idx="0">
            <a:schemeClr val="accent1"/>
          </a:effectRef>
          <a:fontRef idx="minor">
            <a:schemeClr val="tx1"/>
          </a:fontRef>
        </p:style>
      </p:cxnSp>
      <p:sp>
        <p:nvSpPr>
          <p:cNvPr id="17" name="Rectangle 3">
            <a:extLst>
              <a:ext uri="{FF2B5EF4-FFF2-40B4-BE49-F238E27FC236}">
                <a16:creationId xmlns:a16="http://schemas.microsoft.com/office/drawing/2014/main" id="{0C6E9F2F-A27A-5340-86B4-5A501D458FBF}"/>
              </a:ext>
            </a:extLst>
          </p:cNvPr>
          <p:cNvSpPr/>
          <p:nvPr userDrawn="1"/>
        </p:nvSpPr>
        <p:spPr>
          <a:xfrm>
            <a:off x="-1" y="-4893"/>
            <a:ext cx="8922498"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978062" y="377981"/>
                </a:lnTo>
                <a:lnTo>
                  <a:pt x="0" y="375139"/>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3">
            <a:extLst>
              <a:ext uri="{FF2B5EF4-FFF2-40B4-BE49-F238E27FC236}">
                <a16:creationId xmlns:a16="http://schemas.microsoft.com/office/drawing/2014/main" id="{C7B8E69E-A9F4-6F49-9C9A-31136E4A6559}"/>
              </a:ext>
            </a:extLst>
          </p:cNvPr>
          <p:cNvSpPr/>
          <p:nvPr userDrawn="1"/>
        </p:nvSpPr>
        <p:spPr>
          <a:xfrm flipV="1">
            <a:off x="-1" y="6531181"/>
            <a:ext cx="8922498"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978062" y="377981"/>
                </a:lnTo>
                <a:lnTo>
                  <a:pt x="0" y="375139"/>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EAF675B2-C0BB-324C-8696-19F635181C01}"/>
              </a:ext>
            </a:extLst>
          </p:cNvPr>
          <p:cNvGrpSpPr/>
          <p:nvPr userDrawn="1"/>
        </p:nvGrpSpPr>
        <p:grpSpPr>
          <a:xfrm>
            <a:off x="9423042" y="6121025"/>
            <a:ext cx="2308040" cy="595341"/>
            <a:chOff x="9229755" y="6035329"/>
            <a:chExt cx="2640272" cy="681038"/>
          </a:xfrm>
        </p:grpSpPr>
        <p:pic>
          <p:nvPicPr>
            <p:cNvPr id="22" name="Picture 21" descr="A picture containing drawing&#10;&#10;Description automatically generated">
              <a:extLst>
                <a:ext uri="{FF2B5EF4-FFF2-40B4-BE49-F238E27FC236}">
                  <a16:creationId xmlns:a16="http://schemas.microsoft.com/office/drawing/2014/main" id="{06A5DB8C-B322-C940-BA3B-3A428EB6CD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29755" y="6149656"/>
              <a:ext cx="716176" cy="452384"/>
            </a:xfrm>
            <a:prstGeom prst="rect">
              <a:avLst/>
            </a:prstGeom>
          </p:spPr>
        </p:pic>
        <p:pic>
          <p:nvPicPr>
            <p:cNvPr id="23" name="Graphic 22">
              <a:extLst>
                <a:ext uri="{FF2B5EF4-FFF2-40B4-BE49-F238E27FC236}">
                  <a16:creationId xmlns:a16="http://schemas.microsoft.com/office/drawing/2014/main" id="{E3D5922B-9F3A-E64E-B783-D9A2C1D41746}"/>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082302" y="6035329"/>
              <a:ext cx="1787725" cy="681038"/>
            </a:xfrm>
            <a:prstGeom prst="rect">
              <a:avLst/>
            </a:prstGeom>
          </p:spPr>
        </p:pic>
      </p:grpSp>
      <p:pic>
        <p:nvPicPr>
          <p:cNvPr id="24" name="Picture 23" descr="A close up of a sign&#10;&#10;Description automatically generated">
            <a:extLst>
              <a:ext uri="{FF2B5EF4-FFF2-40B4-BE49-F238E27FC236}">
                <a16:creationId xmlns:a16="http://schemas.microsoft.com/office/drawing/2014/main" id="{CB86940F-9ACC-4D44-AD4E-BB21810DD3D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30864" y="654627"/>
            <a:ext cx="3401799" cy="1394179"/>
          </a:xfrm>
          <a:prstGeom prst="rect">
            <a:avLst/>
          </a:prstGeom>
        </p:spPr>
      </p:pic>
    </p:spTree>
    <p:extLst>
      <p:ext uri="{BB962C8B-B14F-4D97-AF65-F5344CB8AC3E}">
        <p14:creationId xmlns:p14="http://schemas.microsoft.com/office/powerpoint/2010/main" val="3402473370"/>
      </p:ext>
    </p:extLst>
  </p:cSld>
  <p:clrMapOvr>
    <a:masterClrMapping/>
  </p:clrMapOvr>
  <mc:AlternateContent xmlns:mc="http://schemas.openxmlformats.org/markup-compatibility/2006" xmlns:p14="http://schemas.microsoft.com/office/powerpoint/2010/main">
    <mc:Choice Requires="p14">
      <p:transition p14:dur="0" advTm="2202"/>
    </mc:Choice>
    <mc:Fallback xmlns="">
      <p:transition advTm="2202"/>
    </mc:Fallback>
  </mc:AlternateContent>
  <p:extLst>
    <p:ext uri="{DCECCB84-F9BA-43D5-87BE-67443E8EF086}">
      <p15:sldGuideLst xmlns:p15="http://schemas.microsoft.com/office/powerpoint/2012/main">
        <p15:guide id="3" orient="horz" pos="2160">
          <p15:clr>
            <a:srgbClr val="FBAE40"/>
          </p15:clr>
        </p15:guide>
        <p15:guide id="4" pos="55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9085B-5F6F-CD49-A986-38BB8F1EAED3}"/>
              </a:ext>
            </a:extLst>
          </p:cNvPr>
          <p:cNvSpPr>
            <a:spLocks noGrp="1"/>
          </p:cNvSpPr>
          <p:nvPr>
            <p:ph type="title"/>
          </p:nvPr>
        </p:nvSpPr>
        <p:spPr>
          <a:xfrm>
            <a:off x="831850" y="2875202"/>
            <a:ext cx="10515600" cy="757130"/>
          </a:xfrm>
        </p:spPr>
        <p:txBody>
          <a:bodyPr anchor="b"/>
          <a:lstStyle>
            <a:lvl1pPr algn="ctr">
              <a:defRPr sz="4800"/>
            </a:lvl1pPr>
          </a:lstStyle>
          <a:p>
            <a:r>
              <a:rPr lang="en-US"/>
              <a:t>Click to edit Master title style</a:t>
            </a:r>
          </a:p>
        </p:txBody>
      </p:sp>
      <p:sp>
        <p:nvSpPr>
          <p:cNvPr id="3" name="Text Placeholder 2">
            <a:extLst>
              <a:ext uri="{FF2B5EF4-FFF2-40B4-BE49-F238E27FC236}">
                <a16:creationId xmlns:a16="http://schemas.microsoft.com/office/drawing/2014/main" id="{203956CF-20E8-E544-BDDA-E0DEA4F73F5E}"/>
              </a:ext>
            </a:extLst>
          </p:cNvPr>
          <p:cNvSpPr>
            <a:spLocks noGrp="1"/>
          </p:cNvSpPr>
          <p:nvPr>
            <p:ph type="body" idx="1"/>
          </p:nvPr>
        </p:nvSpPr>
        <p:spPr>
          <a:xfrm>
            <a:off x="831850" y="3993669"/>
            <a:ext cx="10515600" cy="424732"/>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4" name="Group 3">
            <a:extLst>
              <a:ext uri="{FF2B5EF4-FFF2-40B4-BE49-F238E27FC236}">
                <a16:creationId xmlns:a16="http://schemas.microsoft.com/office/drawing/2014/main" id="{9DA515C8-AAEF-334A-9B6D-46EF4A451517}"/>
              </a:ext>
            </a:extLst>
          </p:cNvPr>
          <p:cNvGrpSpPr/>
          <p:nvPr/>
        </p:nvGrpSpPr>
        <p:grpSpPr>
          <a:xfrm>
            <a:off x="-1" y="6531181"/>
            <a:ext cx="9978941" cy="335697"/>
            <a:chOff x="-1" y="6531181"/>
            <a:chExt cx="9978941" cy="335697"/>
          </a:xfrm>
        </p:grpSpPr>
        <p:sp>
          <p:nvSpPr>
            <p:cNvPr id="22" name="Rectangle 3">
              <a:extLst>
                <a:ext uri="{FF2B5EF4-FFF2-40B4-BE49-F238E27FC236}">
                  <a16:creationId xmlns:a16="http://schemas.microsoft.com/office/drawing/2014/main" id="{77EFEC1F-890C-B544-AF93-4F82FA10405A}"/>
                </a:ext>
              </a:extLst>
            </p:cNvPr>
            <p:cNvSpPr/>
            <p:nvPr userDrawn="1"/>
          </p:nvSpPr>
          <p:spPr>
            <a:xfrm flipV="1">
              <a:off x="1056442" y="6531181"/>
              <a:ext cx="8922498"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978062" y="377981"/>
                  </a:lnTo>
                  <a:lnTo>
                    <a:pt x="0" y="375139"/>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3">
              <a:extLst>
                <a:ext uri="{FF2B5EF4-FFF2-40B4-BE49-F238E27FC236}">
                  <a16:creationId xmlns:a16="http://schemas.microsoft.com/office/drawing/2014/main" id="{3265DEAD-69C5-0643-9527-EE4E96E23FF5}"/>
                </a:ext>
              </a:extLst>
            </p:cNvPr>
            <p:cNvSpPr/>
            <p:nvPr userDrawn="1"/>
          </p:nvSpPr>
          <p:spPr>
            <a:xfrm flipV="1">
              <a:off x="-1" y="6531181"/>
              <a:ext cx="8922498"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978062" y="377981"/>
                  </a:lnTo>
                  <a:lnTo>
                    <a:pt x="0" y="375139"/>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63506D0A-D77E-EB4E-975A-878EC4A881A6}"/>
              </a:ext>
            </a:extLst>
          </p:cNvPr>
          <p:cNvGrpSpPr/>
          <p:nvPr/>
        </p:nvGrpSpPr>
        <p:grpSpPr>
          <a:xfrm>
            <a:off x="-1" y="3128"/>
            <a:ext cx="9978941" cy="335697"/>
            <a:chOff x="-1" y="3128"/>
            <a:chExt cx="9978941" cy="335697"/>
          </a:xfrm>
        </p:grpSpPr>
        <p:sp>
          <p:nvSpPr>
            <p:cNvPr id="23" name="Rectangle 3">
              <a:extLst>
                <a:ext uri="{FF2B5EF4-FFF2-40B4-BE49-F238E27FC236}">
                  <a16:creationId xmlns:a16="http://schemas.microsoft.com/office/drawing/2014/main" id="{81EC6512-1BE3-D548-9429-A4F32D8EEB89}"/>
                </a:ext>
              </a:extLst>
            </p:cNvPr>
            <p:cNvSpPr/>
            <p:nvPr userDrawn="1"/>
          </p:nvSpPr>
          <p:spPr>
            <a:xfrm>
              <a:off x="-1" y="3128"/>
              <a:ext cx="8922498"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978062" y="377981"/>
                  </a:lnTo>
                  <a:lnTo>
                    <a:pt x="0" y="375139"/>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3">
              <a:extLst>
                <a:ext uri="{FF2B5EF4-FFF2-40B4-BE49-F238E27FC236}">
                  <a16:creationId xmlns:a16="http://schemas.microsoft.com/office/drawing/2014/main" id="{D1EA155B-BCD9-8049-84A1-F37737C61CFC}"/>
                </a:ext>
              </a:extLst>
            </p:cNvPr>
            <p:cNvSpPr/>
            <p:nvPr userDrawn="1"/>
          </p:nvSpPr>
          <p:spPr>
            <a:xfrm>
              <a:off x="1056442" y="3128"/>
              <a:ext cx="8922498"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978062" y="377981"/>
                  </a:lnTo>
                  <a:lnTo>
                    <a:pt x="0" y="375139"/>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9FD126CF-A923-E948-9CEE-CE83736F13F4}"/>
              </a:ext>
            </a:extLst>
          </p:cNvPr>
          <p:cNvGrpSpPr/>
          <p:nvPr userDrawn="1"/>
        </p:nvGrpSpPr>
        <p:grpSpPr>
          <a:xfrm>
            <a:off x="-1" y="6531181"/>
            <a:ext cx="9978941" cy="335697"/>
            <a:chOff x="-1" y="6531181"/>
            <a:chExt cx="9978941" cy="335697"/>
          </a:xfrm>
        </p:grpSpPr>
        <p:sp>
          <p:nvSpPr>
            <p:cNvPr id="14" name="Rectangle 3">
              <a:extLst>
                <a:ext uri="{FF2B5EF4-FFF2-40B4-BE49-F238E27FC236}">
                  <a16:creationId xmlns:a16="http://schemas.microsoft.com/office/drawing/2014/main" id="{E3C375C0-4B03-4E4C-93BF-34E469208BA1}"/>
                </a:ext>
              </a:extLst>
            </p:cNvPr>
            <p:cNvSpPr/>
            <p:nvPr userDrawn="1"/>
          </p:nvSpPr>
          <p:spPr>
            <a:xfrm flipV="1">
              <a:off x="1056442" y="6531181"/>
              <a:ext cx="8922498"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978062" y="377981"/>
                  </a:lnTo>
                  <a:lnTo>
                    <a:pt x="0" y="375139"/>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3">
              <a:extLst>
                <a:ext uri="{FF2B5EF4-FFF2-40B4-BE49-F238E27FC236}">
                  <a16:creationId xmlns:a16="http://schemas.microsoft.com/office/drawing/2014/main" id="{796EB060-3E7D-7848-B372-4E758D77D4FD}"/>
                </a:ext>
              </a:extLst>
            </p:cNvPr>
            <p:cNvSpPr/>
            <p:nvPr userDrawn="1"/>
          </p:nvSpPr>
          <p:spPr>
            <a:xfrm flipV="1">
              <a:off x="-1" y="6531181"/>
              <a:ext cx="8922498"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978062" y="377981"/>
                  </a:lnTo>
                  <a:lnTo>
                    <a:pt x="0" y="375139"/>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1B230C8D-8954-8348-8073-22B7A1D192CF}"/>
              </a:ext>
            </a:extLst>
          </p:cNvPr>
          <p:cNvGrpSpPr/>
          <p:nvPr userDrawn="1"/>
        </p:nvGrpSpPr>
        <p:grpSpPr>
          <a:xfrm>
            <a:off x="-1" y="3128"/>
            <a:ext cx="9978941" cy="335697"/>
            <a:chOff x="-1" y="3128"/>
            <a:chExt cx="9978941" cy="335697"/>
          </a:xfrm>
        </p:grpSpPr>
        <p:sp>
          <p:nvSpPr>
            <p:cNvPr id="17" name="Rectangle 3">
              <a:extLst>
                <a:ext uri="{FF2B5EF4-FFF2-40B4-BE49-F238E27FC236}">
                  <a16:creationId xmlns:a16="http://schemas.microsoft.com/office/drawing/2014/main" id="{35F15363-90ED-0C4F-9183-1BEDCCC5B3D2}"/>
                </a:ext>
              </a:extLst>
            </p:cNvPr>
            <p:cNvSpPr/>
            <p:nvPr userDrawn="1"/>
          </p:nvSpPr>
          <p:spPr>
            <a:xfrm>
              <a:off x="-1" y="3128"/>
              <a:ext cx="8922498"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978062" y="377981"/>
                  </a:lnTo>
                  <a:lnTo>
                    <a:pt x="0" y="375139"/>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3">
              <a:extLst>
                <a:ext uri="{FF2B5EF4-FFF2-40B4-BE49-F238E27FC236}">
                  <a16:creationId xmlns:a16="http://schemas.microsoft.com/office/drawing/2014/main" id="{4547F7E4-D74D-7D4F-84C5-D38C1CB53301}"/>
                </a:ext>
              </a:extLst>
            </p:cNvPr>
            <p:cNvSpPr/>
            <p:nvPr userDrawn="1"/>
          </p:nvSpPr>
          <p:spPr>
            <a:xfrm>
              <a:off x="1056442" y="3128"/>
              <a:ext cx="8922498"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978062" y="377981"/>
                  </a:lnTo>
                  <a:lnTo>
                    <a:pt x="0" y="375139"/>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94667585"/>
      </p:ext>
    </p:extLst>
  </p:cSld>
  <p:clrMapOvr>
    <a:masterClrMapping/>
  </p:clrMapOvr>
  <mc:AlternateContent xmlns:mc="http://schemas.openxmlformats.org/markup-compatibility/2006" xmlns:p14="http://schemas.microsoft.com/office/powerpoint/2010/main">
    <mc:Choice Requires="p14">
      <p:transition p14:dur="0" advTm="2202"/>
    </mc:Choice>
    <mc:Fallback xmlns="">
      <p:transition advTm="2202"/>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1_Section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9085B-5F6F-CD49-A986-38BB8F1EAED3}"/>
              </a:ext>
            </a:extLst>
          </p:cNvPr>
          <p:cNvSpPr>
            <a:spLocks noGrp="1"/>
          </p:cNvSpPr>
          <p:nvPr>
            <p:ph type="title"/>
          </p:nvPr>
        </p:nvSpPr>
        <p:spPr>
          <a:xfrm>
            <a:off x="831850" y="2801335"/>
            <a:ext cx="10515600" cy="830997"/>
          </a:xfrm>
        </p:spPr>
        <p:txBody>
          <a:bodyPr anchor="b"/>
          <a:lstStyle>
            <a:lvl1pPr algn="ctr">
              <a:defRPr sz="4800">
                <a:solidFill>
                  <a:schemeClr val="tx2"/>
                </a:solidFill>
              </a:defRPr>
            </a:lvl1pPr>
          </a:lstStyle>
          <a:p>
            <a:r>
              <a:rPr lang="en-US"/>
              <a:t>Click to edit Master title style</a:t>
            </a:r>
          </a:p>
        </p:txBody>
      </p:sp>
      <p:sp>
        <p:nvSpPr>
          <p:cNvPr id="3" name="Text Placeholder 2">
            <a:extLst>
              <a:ext uri="{FF2B5EF4-FFF2-40B4-BE49-F238E27FC236}">
                <a16:creationId xmlns:a16="http://schemas.microsoft.com/office/drawing/2014/main" id="{203956CF-20E8-E544-BDDA-E0DEA4F73F5E}"/>
              </a:ext>
            </a:extLst>
          </p:cNvPr>
          <p:cNvSpPr>
            <a:spLocks noGrp="1"/>
          </p:cNvSpPr>
          <p:nvPr>
            <p:ph type="body" idx="1"/>
          </p:nvPr>
        </p:nvSpPr>
        <p:spPr>
          <a:xfrm>
            <a:off x="831850" y="3993669"/>
            <a:ext cx="10515600" cy="424732"/>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4" name="Group 3">
            <a:extLst>
              <a:ext uri="{FF2B5EF4-FFF2-40B4-BE49-F238E27FC236}">
                <a16:creationId xmlns:a16="http://schemas.microsoft.com/office/drawing/2014/main" id="{9DA515C8-AAEF-334A-9B6D-46EF4A451517}"/>
              </a:ext>
            </a:extLst>
          </p:cNvPr>
          <p:cNvGrpSpPr/>
          <p:nvPr/>
        </p:nvGrpSpPr>
        <p:grpSpPr>
          <a:xfrm>
            <a:off x="-1" y="6531181"/>
            <a:ext cx="9978941" cy="335697"/>
            <a:chOff x="-1" y="6531181"/>
            <a:chExt cx="9978941" cy="335697"/>
          </a:xfrm>
        </p:grpSpPr>
        <p:sp>
          <p:nvSpPr>
            <p:cNvPr id="22" name="Rectangle 3">
              <a:extLst>
                <a:ext uri="{FF2B5EF4-FFF2-40B4-BE49-F238E27FC236}">
                  <a16:creationId xmlns:a16="http://schemas.microsoft.com/office/drawing/2014/main" id="{77EFEC1F-890C-B544-AF93-4F82FA10405A}"/>
                </a:ext>
              </a:extLst>
            </p:cNvPr>
            <p:cNvSpPr/>
            <p:nvPr userDrawn="1"/>
          </p:nvSpPr>
          <p:spPr>
            <a:xfrm flipV="1">
              <a:off x="1056442" y="6531181"/>
              <a:ext cx="8922498"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978062" y="377981"/>
                  </a:lnTo>
                  <a:lnTo>
                    <a:pt x="0" y="375139"/>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3">
              <a:extLst>
                <a:ext uri="{FF2B5EF4-FFF2-40B4-BE49-F238E27FC236}">
                  <a16:creationId xmlns:a16="http://schemas.microsoft.com/office/drawing/2014/main" id="{3265DEAD-69C5-0643-9527-EE4E96E23FF5}"/>
                </a:ext>
              </a:extLst>
            </p:cNvPr>
            <p:cNvSpPr/>
            <p:nvPr userDrawn="1"/>
          </p:nvSpPr>
          <p:spPr>
            <a:xfrm flipV="1">
              <a:off x="-1" y="6531181"/>
              <a:ext cx="8922498"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978062" y="377981"/>
                  </a:lnTo>
                  <a:lnTo>
                    <a:pt x="0" y="375139"/>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9FD126CF-A923-E948-9CEE-CE83736F13F4}"/>
              </a:ext>
            </a:extLst>
          </p:cNvPr>
          <p:cNvGrpSpPr/>
          <p:nvPr userDrawn="1"/>
        </p:nvGrpSpPr>
        <p:grpSpPr>
          <a:xfrm>
            <a:off x="-1" y="6531181"/>
            <a:ext cx="9978941" cy="335697"/>
            <a:chOff x="-1" y="6531181"/>
            <a:chExt cx="9978941" cy="335697"/>
          </a:xfrm>
        </p:grpSpPr>
        <p:sp>
          <p:nvSpPr>
            <p:cNvPr id="14" name="Rectangle 3">
              <a:extLst>
                <a:ext uri="{FF2B5EF4-FFF2-40B4-BE49-F238E27FC236}">
                  <a16:creationId xmlns:a16="http://schemas.microsoft.com/office/drawing/2014/main" id="{E3C375C0-4B03-4E4C-93BF-34E469208BA1}"/>
                </a:ext>
              </a:extLst>
            </p:cNvPr>
            <p:cNvSpPr/>
            <p:nvPr userDrawn="1"/>
          </p:nvSpPr>
          <p:spPr>
            <a:xfrm flipV="1">
              <a:off x="1056442" y="6531181"/>
              <a:ext cx="8922498"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978062" y="377981"/>
                  </a:lnTo>
                  <a:lnTo>
                    <a:pt x="0" y="375139"/>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3">
              <a:extLst>
                <a:ext uri="{FF2B5EF4-FFF2-40B4-BE49-F238E27FC236}">
                  <a16:creationId xmlns:a16="http://schemas.microsoft.com/office/drawing/2014/main" id="{796EB060-3E7D-7848-B372-4E758D77D4FD}"/>
                </a:ext>
              </a:extLst>
            </p:cNvPr>
            <p:cNvSpPr/>
            <p:nvPr userDrawn="1"/>
          </p:nvSpPr>
          <p:spPr>
            <a:xfrm flipV="1">
              <a:off x="-1" y="6531181"/>
              <a:ext cx="8922498"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978062" y="377981"/>
                  </a:lnTo>
                  <a:lnTo>
                    <a:pt x="0" y="375139"/>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1B230C8D-8954-8348-8073-22B7A1D192CF}"/>
              </a:ext>
            </a:extLst>
          </p:cNvPr>
          <p:cNvGrpSpPr/>
          <p:nvPr userDrawn="1"/>
        </p:nvGrpSpPr>
        <p:grpSpPr>
          <a:xfrm>
            <a:off x="-1" y="0"/>
            <a:ext cx="9978941" cy="335697"/>
            <a:chOff x="-1" y="3128"/>
            <a:chExt cx="9978941" cy="335697"/>
          </a:xfrm>
        </p:grpSpPr>
        <p:sp>
          <p:nvSpPr>
            <p:cNvPr id="17" name="Rectangle 3">
              <a:extLst>
                <a:ext uri="{FF2B5EF4-FFF2-40B4-BE49-F238E27FC236}">
                  <a16:creationId xmlns:a16="http://schemas.microsoft.com/office/drawing/2014/main" id="{35F15363-90ED-0C4F-9183-1BEDCCC5B3D2}"/>
                </a:ext>
              </a:extLst>
            </p:cNvPr>
            <p:cNvSpPr/>
            <p:nvPr userDrawn="1"/>
          </p:nvSpPr>
          <p:spPr>
            <a:xfrm>
              <a:off x="-1" y="3128"/>
              <a:ext cx="8922498"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978062" y="377981"/>
                  </a:lnTo>
                  <a:lnTo>
                    <a:pt x="0" y="375139"/>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3">
              <a:extLst>
                <a:ext uri="{FF2B5EF4-FFF2-40B4-BE49-F238E27FC236}">
                  <a16:creationId xmlns:a16="http://schemas.microsoft.com/office/drawing/2014/main" id="{4547F7E4-D74D-7D4F-84C5-D38C1CB53301}"/>
                </a:ext>
              </a:extLst>
            </p:cNvPr>
            <p:cNvSpPr/>
            <p:nvPr userDrawn="1"/>
          </p:nvSpPr>
          <p:spPr>
            <a:xfrm>
              <a:off x="1056442" y="3128"/>
              <a:ext cx="8922498"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978062" y="377981"/>
                  </a:lnTo>
                  <a:lnTo>
                    <a:pt x="0" y="375139"/>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19368058"/>
      </p:ext>
    </p:extLst>
  </p:cSld>
  <p:clrMapOvr>
    <a:masterClrMapping/>
  </p:clrMapOvr>
  <mc:AlternateContent xmlns:mc="http://schemas.openxmlformats.org/markup-compatibility/2006" xmlns:p14="http://schemas.microsoft.com/office/powerpoint/2010/main">
    <mc:Choice Requires="p14">
      <p:transition p14:dur="0" advTm="2202"/>
    </mc:Choice>
    <mc:Fallback xmlns="">
      <p:transition advTm="2202"/>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ection 3">
    <p:spTree>
      <p:nvGrpSpPr>
        <p:cNvPr id="1" name=""/>
        <p:cNvGrpSpPr/>
        <p:nvPr/>
      </p:nvGrpSpPr>
      <p:grpSpPr>
        <a:xfrm>
          <a:off x="0" y="0"/>
          <a:ext cx="0" cy="0"/>
          <a:chOff x="0" y="0"/>
          <a:chExt cx="0" cy="0"/>
        </a:xfrm>
      </p:grpSpPr>
      <p:sp>
        <p:nvSpPr>
          <p:cNvPr id="11" name="Parallelogram 6">
            <a:extLst>
              <a:ext uri="{FF2B5EF4-FFF2-40B4-BE49-F238E27FC236}">
                <a16:creationId xmlns:a16="http://schemas.microsoft.com/office/drawing/2014/main" id="{01BBA532-3F32-1A4A-8C8E-A130C42FC526}"/>
              </a:ext>
            </a:extLst>
          </p:cNvPr>
          <p:cNvSpPr/>
          <p:nvPr userDrawn="1"/>
        </p:nvSpPr>
        <p:spPr>
          <a:xfrm rot="10800000">
            <a:off x="629397" y="-2"/>
            <a:ext cx="12420600" cy="6867047"/>
          </a:xfrm>
          <a:custGeom>
            <a:avLst/>
            <a:gdLst>
              <a:gd name="connsiteX0" fmla="*/ 0 w 8313516"/>
              <a:gd name="connsiteY0" fmla="*/ 6913345 h 6913345"/>
              <a:gd name="connsiteX1" fmla="*/ 1728336 w 8313516"/>
              <a:gd name="connsiteY1" fmla="*/ 0 h 6913345"/>
              <a:gd name="connsiteX2" fmla="*/ 8313516 w 8313516"/>
              <a:gd name="connsiteY2" fmla="*/ 0 h 6913345"/>
              <a:gd name="connsiteX3" fmla="*/ 6585180 w 8313516"/>
              <a:gd name="connsiteY3" fmla="*/ 6913345 h 6913345"/>
              <a:gd name="connsiteX4" fmla="*/ 0 w 8313516"/>
              <a:gd name="connsiteY4" fmla="*/ 6913345 h 6913345"/>
              <a:gd name="connsiteX0" fmla="*/ 0 w 8313516"/>
              <a:gd name="connsiteY0" fmla="*/ 6913345 h 6913345"/>
              <a:gd name="connsiteX1" fmla="*/ 26857 w 8313516"/>
              <a:gd name="connsiteY1" fmla="*/ 46298 h 6913345"/>
              <a:gd name="connsiteX2" fmla="*/ 8313516 w 8313516"/>
              <a:gd name="connsiteY2" fmla="*/ 0 h 6913345"/>
              <a:gd name="connsiteX3" fmla="*/ 6585180 w 8313516"/>
              <a:gd name="connsiteY3" fmla="*/ 6913345 h 6913345"/>
              <a:gd name="connsiteX4" fmla="*/ 0 w 8313516"/>
              <a:gd name="connsiteY4" fmla="*/ 6913345 h 6913345"/>
              <a:gd name="connsiteX0" fmla="*/ 0 w 9876098"/>
              <a:gd name="connsiteY0" fmla="*/ 6867047 h 6867047"/>
              <a:gd name="connsiteX1" fmla="*/ 26857 w 9876098"/>
              <a:gd name="connsiteY1" fmla="*/ 0 h 6867047"/>
              <a:gd name="connsiteX2" fmla="*/ 9876098 w 9876098"/>
              <a:gd name="connsiteY2" fmla="*/ 11575 h 6867047"/>
              <a:gd name="connsiteX3" fmla="*/ 6585180 w 9876098"/>
              <a:gd name="connsiteY3" fmla="*/ 6867047 h 6867047"/>
              <a:gd name="connsiteX4" fmla="*/ 0 w 9876098"/>
              <a:gd name="connsiteY4" fmla="*/ 6867047 h 6867047"/>
              <a:gd name="connsiteX0" fmla="*/ 0 w 12151847"/>
              <a:gd name="connsiteY0" fmla="*/ 6867047 h 6867047"/>
              <a:gd name="connsiteX1" fmla="*/ 26857 w 12151847"/>
              <a:gd name="connsiteY1" fmla="*/ 0 h 6867047"/>
              <a:gd name="connsiteX2" fmla="*/ 12151847 w 12151847"/>
              <a:gd name="connsiteY2" fmla="*/ 11575 h 6867047"/>
              <a:gd name="connsiteX3" fmla="*/ 6585180 w 12151847"/>
              <a:gd name="connsiteY3" fmla="*/ 6867047 h 6867047"/>
              <a:gd name="connsiteX4" fmla="*/ 0 w 12151847"/>
              <a:gd name="connsiteY4" fmla="*/ 6867047 h 6867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51847" h="6867047">
                <a:moveTo>
                  <a:pt x="0" y="6867047"/>
                </a:moveTo>
                <a:lnTo>
                  <a:pt x="26857" y="0"/>
                </a:lnTo>
                <a:lnTo>
                  <a:pt x="12151847" y="11575"/>
                </a:lnTo>
                <a:lnTo>
                  <a:pt x="6585180" y="6867047"/>
                </a:lnTo>
                <a:lnTo>
                  <a:pt x="0" y="6867047"/>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arallelogram 6">
            <a:extLst>
              <a:ext uri="{FF2B5EF4-FFF2-40B4-BE49-F238E27FC236}">
                <a16:creationId xmlns:a16="http://schemas.microsoft.com/office/drawing/2014/main" id="{4D299039-9E7A-1E46-BE6D-7BE1C85EF9DF}"/>
              </a:ext>
            </a:extLst>
          </p:cNvPr>
          <p:cNvSpPr/>
          <p:nvPr/>
        </p:nvSpPr>
        <p:spPr>
          <a:xfrm rot="10800000">
            <a:off x="629397" y="-2"/>
            <a:ext cx="12420600" cy="6867047"/>
          </a:xfrm>
          <a:custGeom>
            <a:avLst/>
            <a:gdLst>
              <a:gd name="connsiteX0" fmla="*/ 0 w 8313516"/>
              <a:gd name="connsiteY0" fmla="*/ 6913345 h 6913345"/>
              <a:gd name="connsiteX1" fmla="*/ 1728336 w 8313516"/>
              <a:gd name="connsiteY1" fmla="*/ 0 h 6913345"/>
              <a:gd name="connsiteX2" fmla="*/ 8313516 w 8313516"/>
              <a:gd name="connsiteY2" fmla="*/ 0 h 6913345"/>
              <a:gd name="connsiteX3" fmla="*/ 6585180 w 8313516"/>
              <a:gd name="connsiteY3" fmla="*/ 6913345 h 6913345"/>
              <a:gd name="connsiteX4" fmla="*/ 0 w 8313516"/>
              <a:gd name="connsiteY4" fmla="*/ 6913345 h 6913345"/>
              <a:gd name="connsiteX0" fmla="*/ 0 w 8313516"/>
              <a:gd name="connsiteY0" fmla="*/ 6913345 h 6913345"/>
              <a:gd name="connsiteX1" fmla="*/ 26857 w 8313516"/>
              <a:gd name="connsiteY1" fmla="*/ 46298 h 6913345"/>
              <a:gd name="connsiteX2" fmla="*/ 8313516 w 8313516"/>
              <a:gd name="connsiteY2" fmla="*/ 0 h 6913345"/>
              <a:gd name="connsiteX3" fmla="*/ 6585180 w 8313516"/>
              <a:gd name="connsiteY3" fmla="*/ 6913345 h 6913345"/>
              <a:gd name="connsiteX4" fmla="*/ 0 w 8313516"/>
              <a:gd name="connsiteY4" fmla="*/ 6913345 h 6913345"/>
              <a:gd name="connsiteX0" fmla="*/ 0 w 9876098"/>
              <a:gd name="connsiteY0" fmla="*/ 6867047 h 6867047"/>
              <a:gd name="connsiteX1" fmla="*/ 26857 w 9876098"/>
              <a:gd name="connsiteY1" fmla="*/ 0 h 6867047"/>
              <a:gd name="connsiteX2" fmla="*/ 9876098 w 9876098"/>
              <a:gd name="connsiteY2" fmla="*/ 11575 h 6867047"/>
              <a:gd name="connsiteX3" fmla="*/ 6585180 w 9876098"/>
              <a:gd name="connsiteY3" fmla="*/ 6867047 h 6867047"/>
              <a:gd name="connsiteX4" fmla="*/ 0 w 9876098"/>
              <a:gd name="connsiteY4" fmla="*/ 6867047 h 6867047"/>
              <a:gd name="connsiteX0" fmla="*/ 0 w 12151847"/>
              <a:gd name="connsiteY0" fmla="*/ 6867047 h 6867047"/>
              <a:gd name="connsiteX1" fmla="*/ 26857 w 12151847"/>
              <a:gd name="connsiteY1" fmla="*/ 0 h 6867047"/>
              <a:gd name="connsiteX2" fmla="*/ 12151847 w 12151847"/>
              <a:gd name="connsiteY2" fmla="*/ 11575 h 6867047"/>
              <a:gd name="connsiteX3" fmla="*/ 6585180 w 12151847"/>
              <a:gd name="connsiteY3" fmla="*/ 6867047 h 6867047"/>
              <a:gd name="connsiteX4" fmla="*/ 0 w 12151847"/>
              <a:gd name="connsiteY4" fmla="*/ 6867047 h 6867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51847" h="6867047">
                <a:moveTo>
                  <a:pt x="0" y="6867047"/>
                </a:moveTo>
                <a:lnTo>
                  <a:pt x="26857" y="0"/>
                </a:lnTo>
                <a:lnTo>
                  <a:pt x="12151847" y="11575"/>
                </a:lnTo>
                <a:lnTo>
                  <a:pt x="6585180" y="6867047"/>
                </a:lnTo>
                <a:lnTo>
                  <a:pt x="0" y="6867047"/>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C7755CE6-915C-244C-985F-FA2993440962}"/>
              </a:ext>
            </a:extLst>
          </p:cNvPr>
          <p:cNvPicPr>
            <a:picLocks noChangeAspect="1"/>
          </p:cNvPicPr>
          <p:nvPr userDrawn="1"/>
        </p:nvPicPr>
        <p:blipFill>
          <a:blip r:embed="rId2"/>
          <a:stretch>
            <a:fillRect/>
          </a:stretch>
        </p:blipFill>
        <p:spPr>
          <a:xfrm>
            <a:off x="1488448" y="2929999"/>
            <a:ext cx="706104" cy="706104"/>
          </a:xfrm>
          <a:prstGeom prst="rect">
            <a:avLst/>
          </a:prstGeom>
        </p:spPr>
      </p:pic>
      <p:sp>
        <p:nvSpPr>
          <p:cNvPr id="2" name="Title 1">
            <a:extLst>
              <a:ext uri="{FF2B5EF4-FFF2-40B4-BE49-F238E27FC236}">
                <a16:creationId xmlns:a16="http://schemas.microsoft.com/office/drawing/2014/main" id="{5499085B-5F6F-CD49-A986-38BB8F1EAED3}"/>
              </a:ext>
            </a:extLst>
          </p:cNvPr>
          <p:cNvSpPr>
            <a:spLocks noGrp="1"/>
          </p:cNvSpPr>
          <p:nvPr>
            <p:ph type="title"/>
          </p:nvPr>
        </p:nvSpPr>
        <p:spPr>
          <a:xfrm>
            <a:off x="2609850" y="2934372"/>
            <a:ext cx="8223250" cy="701731"/>
          </a:xfrm>
        </p:spPr>
        <p:txBody>
          <a:bodyPr anchor="b"/>
          <a:lstStyle>
            <a:lvl1pPr algn="l">
              <a:defRPr sz="4400">
                <a:solidFill>
                  <a:schemeClr val="tx1">
                    <a:lumMod val="75000"/>
                    <a:lumOff val="25000"/>
                  </a:schemeClr>
                </a:solidFill>
              </a:defRPr>
            </a:lvl1pPr>
          </a:lstStyle>
          <a:p>
            <a:r>
              <a:rPr lang="en-US"/>
              <a:t>Click to edit Master title style</a:t>
            </a:r>
          </a:p>
        </p:txBody>
      </p:sp>
      <p:grpSp>
        <p:nvGrpSpPr>
          <p:cNvPr id="18" name="Group 17">
            <a:extLst>
              <a:ext uri="{FF2B5EF4-FFF2-40B4-BE49-F238E27FC236}">
                <a16:creationId xmlns:a16="http://schemas.microsoft.com/office/drawing/2014/main" id="{55824EEF-D2C6-3D45-8A80-B68EE765F73A}"/>
              </a:ext>
            </a:extLst>
          </p:cNvPr>
          <p:cNvGrpSpPr/>
          <p:nvPr/>
        </p:nvGrpSpPr>
        <p:grpSpPr>
          <a:xfrm>
            <a:off x="-1" y="6531181"/>
            <a:ext cx="9978941" cy="335697"/>
            <a:chOff x="-1" y="6531181"/>
            <a:chExt cx="9978941" cy="335697"/>
          </a:xfrm>
        </p:grpSpPr>
        <p:sp>
          <p:nvSpPr>
            <p:cNvPr id="19" name="Rectangle 3">
              <a:extLst>
                <a:ext uri="{FF2B5EF4-FFF2-40B4-BE49-F238E27FC236}">
                  <a16:creationId xmlns:a16="http://schemas.microsoft.com/office/drawing/2014/main" id="{5955DDA2-6B2C-8345-852C-AA763987D1C5}"/>
                </a:ext>
              </a:extLst>
            </p:cNvPr>
            <p:cNvSpPr/>
            <p:nvPr userDrawn="1"/>
          </p:nvSpPr>
          <p:spPr>
            <a:xfrm flipV="1">
              <a:off x="1056442" y="6531181"/>
              <a:ext cx="8922498"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978062" y="377981"/>
                  </a:lnTo>
                  <a:lnTo>
                    <a:pt x="0" y="375139"/>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3">
              <a:extLst>
                <a:ext uri="{FF2B5EF4-FFF2-40B4-BE49-F238E27FC236}">
                  <a16:creationId xmlns:a16="http://schemas.microsoft.com/office/drawing/2014/main" id="{06C16D8D-CBE7-8D44-A09C-AE4E524A6ADD}"/>
                </a:ext>
              </a:extLst>
            </p:cNvPr>
            <p:cNvSpPr/>
            <p:nvPr userDrawn="1"/>
          </p:nvSpPr>
          <p:spPr>
            <a:xfrm flipV="1">
              <a:off x="-1" y="6531181"/>
              <a:ext cx="8922498"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978062" y="377981"/>
                  </a:lnTo>
                  <a:lnTo>
                    <a:pt x="0" y="375139"/>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3FAE2747-F4B2-DF4C-9F30-48870A0C21DA}"/>
              </a:ext>
            </a:extLst>
          </p:cNvPr>
          <p:cNvGrpSpPr/>
          <p:nvPr/>
        </p:nvGrpSpPr>
        <p:grpSpPr>
          <a:xfrm>
            <a:off x="-1" y="3128"/>
            <a:ext cx="9978941" cy="335697"/>
            <a:chOff x="-1" y="3128"/>
            <a:chExt cx="9978941" cy="335697"/>
          </a:xfrm>
        </p:grpSpPr>
        <p:sp>
          <p:nvSpPr>
            <p:cNvPr id="22" name="Rectangle 3">
              <a:extLst>
                <a:ext uri="{FF2B5EF4-FFF2-40B4-BE49-F238E27FC236}">
                  <a16:creationId xmlns:a16="http://schemas.microsoft.com/office/drawing/2014/main" id="{1F59CB1F-AA5B-C845-B41E-009C38CC3C23}"/>
                </a:ext>
              </a:extLst>
            </p:cNvPr>
            <p:cNvSpPr/>
            <p:nvPr userDrawn="1"/>
          </p:nvSpPr>
          <p:spPr>
            <a:xfrm>
              <a:off x="-1" y="3128"/>
              <a:ext cx="8922498"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978062" y="377981"/>
                  </a:lnTo>
                  <a:lnTo>
                    <a:pt x="0" y="375139"/>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3">
              <a:extLst>
                <a:ext uri="{FF2B5EF4-FFF2-40B4-BE49-F238E27FC236}">
                  <a16:creationId xmlns:a16="http://schemas.microsoft.com/office/drawing/2014/main" id="{8C207C2B-8BCD-F143-9D90-B43A2A468697}"/>
                </a:ext>
              </a:extLst>
            </p:cNvPr>
            <p:cNvSpPr/>
            <p:nvPr userDrawn="1"/>
          </p:nvSpPr>
          <p:spPr>
            <a:xfrm>
              <a:off x="1056442" y="3128"/>
              <a:ext cx="8922498"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978062" y="377981"/>
                  </a:lnTo>
                  <a:lnTo>
                    <a:pt x="0" y="375139"/>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a:extLst>
              <a:ext uri="{FF2B5EF4-FFF2-40B4-BE49-F238E27FC236}">
                <a16:creationId xmlns:a16="http://schemas.microsoft.com/office/drawing/2014/main" id="{CE77F49A-47C3-824F-BEB7-CECF5EF10BBE}"/>
              </a:ext>
            </a:extLst>
          </p:cNvPr>
          <p:cNvPicPr>
            <a:picLocks noChangeAspect="1"/>
          </p:cNvPicPr>
          <p:nvPr userDrawn="1"/>
        </p:nvPicPr>
        <p:blipFill>
          <a:blip r:embed="rId2"/>
          <a:stretch>
            <a:fillRect/>
          </a:stretch>
        </p:blipFill>
        <p:spPr>
          <a:xfrm>
            <a:off x="1488448" y="2929999"/>
            <a:ext cx="706104" cy="706104"/>
          </a:xfrm>
          <a:prstGeom prst="rect">
            <a:avLst/>
          </a:prstGeom>
        </p:spPr>
      </p:pic>
      <p:grpSp>
        <p:nvGrpSpPr>
          <p:cNvPr id="14" name="Group 13">
            <a:extLst>
              <a:ext uri="{FF2B5EF4-FFF2-40B4-BE49-F238E27FC236}">
                <a16:creationId xmlns:a16="http://schemas.microsoft.com/office/drawing/2014/main" id="{4EB71349-16C1-0B43-9A39-EE453469538B}"/>
              </a:ext>
            </a:extLst>
          </p:cNvPr>
          <p:cNvGrpSpPr/>
          <p:nvPr userDrawn="1"/>
        </p:nvGrpSpPr>
        <p:grpSpPr>
          <a:xfrm>
            <a:off x="-1" y="6531181"/>
            <a:ext cx="9978941" cy="335697"/>
            <a:chOff x="-1" y="6531181"/>
            <a:chExt cx="9978941" cy="335697"/>
          </a:xfrm>
        </p:grpSpPr>
        <p:sp>
          <p:nvSpPr>
            <p:cNvPr id="15" name="Rectangle 3">
              <a:extLst>
                <a:ext uri="{FF2B5EF4-FFF2-40B4-BE49-F238E27FC236}">
                  <a16:creationId xmlns:a16="http://schemas.microsoft.com/office/drawing/2014/main" id="{54767420-BF8E-8B42-A110-B79A7107B255}"/>
                </a:ext>
              </a:extLst>
            </p:cNvPr>
            <p:cNvSpPr/>
            <p:nvPr userDrawn="1"/>
          </p:nvSpPr>
          <p:spPr>
            <a:xfrm flipV="1">
              <a:off x="1056442" y="6531181"/>
              <a:ext cx="8922498"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978062" y="377981"/>
                  </a:lnTo>
                  <a:lnTo>
                    <a:pt x="0" y="375139"/>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3">
              <a:extLst>
                <a:ext uri="{FF2B5EF4-FFF2-40B4-BE49-F238E27FC236}">
                  <a16:creationId xmlns:a16="http://schemas.microsoft.com/office/drawing/2014/main" id="{3F2EEAD8-7D8D-D14E-8FFE-7F5DBB361283}"/>
                </a:ext>
              </a:extLst>
            </p:cNvPr>
            <p:cNvSpPr/>
            <p:nvPr userDrawn="1"/>
          </p:nvSpPr>
          <p:spPr>
            <a:xfrm flipV="1">
              <a:off x="-1" y="6531181"/>
              <a:ext cx="8922498"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978062" y="377981"/>
                  </a:lnTo>
                  <a:lnTo>
                    <a:pt x="0" y="375139"/>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CC035270-5C90-ED48-B5E5-A66922C2FDAD}"/>
              </a:ext>
            </a:extLst>
          </p:cNvPr>
          <p:cNvGrpSpPr/>
          <p:nvPr userDrawn="1"/>
        </p:nvGrpSpPr>
        <p:grpSpPr>
          <a:xfrm>
            <a:off x="-1" y="-3311"/>
            <a:ext cx="9978941" cy="335697"/>
            <a:chOff x="-1" y="3128"/>
            <a:chExt cx="9978941" cy="335697"/>
          </a:xfrm>
        </p:grpSpPr>
        <p:sp>
          <p:nvSpPr>
            <p:cNvPr id="25" name="Rectangle 3">
              <a:extLst>
                <a:ext uri="{FF2B5EF4-FFF2-40B4-BE49-F238E27FC236}">
                  <a16:creationId xmlns:a16="http://schemas.microsoft.com/office/drawing/2014/main" id="{7DB82CD6-1DCA-0F44-96D2-212F7FC94DAB}"/>
                </a:ext>
              </a:extLst>
            </p:cNvPr>
            <p:cNvSpPr/>
            <p:nvPr userDrawn="1"/>
          </p:nvSpPr>
          <p:spPr>
            <a:xfrm>
              <a:off x="-1" y="3128"/>
              <a:ext cx="8922498"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978062" y="377981"/>
                  </a:lnTo>
                  <a:lnTo>
                    <a:pt x="0" y="375139"/>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3">
              <a:extLst>
                <a:ext uri="{FF2B5EF4-FFF2-40B4-BE49-F238E27FC236}">
                  <a16:creationId xmlns:a16="http://schemas.microsoft.com/office/drawing/2014/main" id="{A50AF523-C16B-634B-8948-C10B1133E969}"/>
                </a:ext>
              </a:extLst>
            </p:cNvPr>
            <p:cNvSpPr/>
            <p:nvPr userDrawn="1"/>
          </p:nvSpPr>
          <p:spPr>
            <a:xfrm>
              <a:off x="1056442" y="3128"/>
              <a:ext cx="8922498"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978062" y="377981"/>
                  </a:lnTo>
                  <a:lnTo>
                    <a:pt x="0" y="375139"/>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8762119"/>
      </p:ext>
    </p:extLst>
  </p:cSld>
  <p:clrMapOvr>
    <a:masterClrMapping/>
  </p:clrMapOvr>
  <mc:AlternateContent xmlns:mc="http://schemas.openxmlformats.org/markup-compatibility/2006" xmlns:p14="http://schemas.microsoft.com/office/powerpoint/2010/main">
    <mc:Choice Requires="p14">
      <p:transition p14:dur="0" advTm="2202"/>
    </mc:Choice>
    <mc:Fallback xmlns="">
      <p:transition advTm="2202"/>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9085B-5F6F-CD49-A986-38BB8F1EAED3}"/>
              </a:ext>
            </a:extLst>
          </p:cNvPr>
          <p:cNvSpPr>
            <a:spLocks noGrp="1"/>
          </p:cNvSpPr>
          <p:nvPr>
            <p:ph type="title"/>
          </p:nvPr>
        </p:nvSpPr>
        <p:spPr>
          <a:xfrm>
            <a:off x="273974" y="1133369"/>
            <a:ext cx="8223250" cy="701731"/>
          </a:xfrm>
          <a:prstGeom prst="rect">
            <a:avLst/>
          </a:prstGeom>
        </p:spPr>
        <p:txBody>
          <a:bodyPr anchor="b"/>
          <a:lstStyle>
            <a:lvl1pPr algn="l">
              <a:defRPr sz="4400">
                <a:solidFill>
                  <a:schemeClr val="tx1">
                    <a:lumMod val="75000"/>
                    <a:lumOff val="25000"/>
                  </a:schemeClr>
                </a:solidFill>
              </a:defRPr>
            </a:lvl1pPr>
          </a:lstStyle>
          <a:p>
            <a:r>
              <a:rPr lang="en-US"/>
              <a:t>Click to edit Master title style</a:t>
            </a:r>
          </a:p>
        </p:txBody>
      </p:sp>
    </p:spTree>
    <p:extLst>
      <p:ext uri="{BB962C8B-B14F-4D97-AF65-F5344CB8AC3E}">
        <p14:creationId xmlns:p14="http://schemas.microsoft.com/office/powerpoint/2010/main" val="30186733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2_Section 3">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E77F49A-47C3-824F-BEB7-CECF5EF10BB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423138" y="2898951"/>
            <a:ext cx="836612" cy="778243"/>
          </a:xfrm>
          <a:prstGeom prst="rect">
            <a:avLst/>
          </a:prstGeom>
        </p:spPr>
      </p:pic>
      <p:sp>
        <p:nvSpPr>
          <p:cNvPr id="11" name="Parallelogram 6">
            <a:extLst>
              <a:ext uri="{FF2B5EF4-FFF2-40B4-BE49-F238E27FC236}">
                <a16:creationId xmlns:a16="http://schemas.microsoft.com/office/drawing/2014/main" id="{01BBA532-3F32-1A4A-8C8E-A130C42FC526}"/>
              </a:ext>
            </a:extLst>
          </p:cNvPr>
          <p:cNvSpPr/>
          <p:nvPr userDrawn="1"/>
        </p:nvSpPr>
        <p:spPr>
          <a:xfrm rot="10800000">
            <a:off x="629397" y="-2"/>
            <a:ext cx="12420600" cy="6867047"/>
          </a:xfrm>
          <a:custGeom>
            <a:avLst/>
            <a:gdLst>
              <a:gd name="connsiteX0" fmla="*/ 0 w 8313516"/>
              <a:gd name="connsiteY0" fmla="*/ 6913345 h 6913345"/>
              <a:gd name="connsiteX1" fmla="*/ 1728336 w 8313516"/>
              <a:gd name="connsiteY1" fmla="*/ 0 h 6913345"/>
              <a:gd name="connsiteX2" fmla="*/ 8313516 w 8313516"/>
              <a:gd name="connsiteY2" fmla="*/ 0 h 6913345"/>
              <a:gd name="connsiteX3" fmla="*/ 6585180 w 8313516"/>
              <a:gd name="connsiteY3" fmla="*/ 6913345 h 6913345"/>
              <a:gd name="connsiteX4" fmla="*/ 0 w 8313516"/>
              <a:gd name="connsiteY4" fmla="*/ 6913345 h 6913345"/>
              <a:gd name="connsiteX0" fmla="*/ 0 w 8313516"/>
              <a:gd name="connsiteY0" fmla="*/ 6913345 h 6913345"/>
              <a:gd name="connsiteX1" fmla="*/ 26857 w 8313516"/>
              <a:gd name="connsiteY1" fmla="*/ 46298 h 6913345"/>
              <a:gd name="connsiteX2" fmla="*/ 8313516 w 8313516"/>
              <a:gd name="connsiteY2" fmla="*/ 0 h 6913345"/>
              <a:gd name="connsiteX3" fmla="*/ 6585180 w 8313516"/>
              <a:gd name="connsiteY3" fmla="*/ 6913345 h 6913345"/>
              <a:gd name="connsiteX4" fmla="*/ 0 w 8313516"/>
              <a:gd name="connsiteY4" fmla="*/ 6913345 h 6913345"/>
              <a:gd name="connsiteX0" fmla="*/ 0 w 9876098"/>
              <a:gd name="connsiteY0" fmla="*/ 6867047 h 6867047"/>
              <a:gd name="connsiteX1" fmla="*/ 26857 w 9876098"/>
              <a:gd name="connsiteY1" fmla="*/ 0 h 6867047"/>
              <a:gd name="connsiteX2" fmla="*/ 9876098 w 9876098"/>
              <a:gd name="connsiteY2" fmla="*/ 11575 h 6867047"/>
              <a:gd name="connsiteX3" fmla="*/ 6585180 w 9876098"/>
              <a:gd name="connsiteY3" fmla="*/ 6867047 h 6867047"/>
              <a:gd name="connsiteX4" fmla="*/ 0 w 9876098"/>
              <a:gd name="connsiteY4" fmla="*/ 6867047 h 6867047"/>
              <a:gd name="connsiteX0" fmla="*/ 0 w 12151847"/>
              <a:gd name="connsiteY0" fmla="*/ 6867047 h 6867047"/>
              <a:gd name="connsiteX1" fmla="*/ 26857 w 12151847"/>
              <a:gd name="connsiteY1" fmla="*/ 0 h 6867047"/>
              <a:gd name="connsiteX2" fmla="*/ 12151847 w 12151847"/>
              <a:gd name="connsiteY2" fmla="*/ 11575 h 6867047"/>
              <a:gd name="connsiteX3" fmla="*/ 6585180 w 12151847"/>
              <a:gd name="connsiteY3" fmla="*/ 6867047 h 6867047"/>
              <a:gd name="connsiteX4" fmla="*/ 0 w 12151847"/>
              <a:gd name="connsiteY4" fmla="*/ 6867047 h 6867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51847" h="6867047">
                <a:moveTo>
                  <a:pt x="0" y="6867047"/>
                </a:moveTo>
                <a:lnTo>
                  <a:pt x="26857" y="0"/>
                </a:lnTo>
                <a:lnTo>
                  <a:pt x="12151847" y="11575"/>
                </a:lnTo>
                <a:lnTo>
                  <a:pt x="6585180" y="6867047"/>
                </a:lnTo>
                <a:lnTo>
                  <a:pt x="0" y="6867047"/>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arallelogram 6">
            <a:extLst>
              <a:ext uri="{FF2B5EF4-FFF2-40B4-BE49-F238E27FC236}">
                <a16:creationId xmlns:a16="http://schemas.microsoft.com/office/drawing/2014/main" id="{4D299039-9E7A-1E46-BE6D-7BE1C85EF9DF}"/>
              </a:ext>
            </a:extLst>
          </p:cNvPr>
          <p:cNvSpPr/>
          <p:nvPr/>
        </p:nvSpPr>
        <p:spPr>
          <a:xfrm rot="10800000">
            <a:off x="629397" y="-2"/>
            <a:ext cx="12420600" cy="6867047"/>
          </a:xfrm>
          <a:custGeom>
            <a:avLst/>
            <a:gdLst>
              <a:gd name="connsiteX0" fmla="*/ 0 w 8313516"/>
              <a:gd name="connsiteY0" fmla="*/ 6913345 h 6913345"/>
              <a:gd name="connsiteX1" fmla="*/ 1728336 w 8313516"/>
              <a:gd name="connsiteY1" fmla="*/ 0 h 6913345"/>
              <a:gd name="connsiteX2" fmla="*/ 8313516 w 8313516"/>
              <a:gd name="connsiteY2" fmla="*/ 0 h 6913345"/>
              <a:gd name="connsiteX3" fmla="*/ 6585180 w 8313516"/>
              <a:gd name="connsiteY3" fmla="*/ 6913345 h 6913345"/>
              <a:gd name="connsiteX4" fmla="*/ 0 w 8313516"/>
              <a:gd name="connsiteY4" fmla="*/ 6913345 h 6913345"/>
              <a:gd name="connsiteX0" fmla="*/ 0 w 8313516"/>
              <a:gd name="connsiteY0" fmla="*/ 6913345 h 6913345"/>
              <a:gd name="connsiteX1" fmla="*/ 26857 w 8313516"/>
              <a:gd name="connsiteY1" fmla="*/ 46298 h 6913345"/>
              <a:gd name="connsiteX2" fmla="*/ 8313516 w 8313516"/>
              <a:gd name="connsiteY2" fmla="*/ 0 h 6913345"/>
              <a:gd name="connsiteX3" fmla="*/ 6585180 w 8313516"/>
              <a:gd name="connsiteY3" fmla="*/ 6913345 h 6913345"/>
              <a:gd name="connsiteX4" fmla="*/ 0 w 8313516"/>
              <a:gd name="connsiteY4" fmla="*/ 6913345 h 6913345"/>
              <a:gd name="connsiteX0" fmla="*/ 0 w 9876098"/>
              <a:gd name="connsiteY0" fmla="*/ 6867047 h 6867047"/>
              <a:gd name="connsiteX1" fmla="*/ 26857 w 9876098"/>
              <a:gd name="connsiteY1" fmla="*/ 0 h 6867047"/>
              <a:gd name="connsiteX2" fmla="*/ 9876098 w 9876098"/>
              <a:gd name="connsiteY2" fmla="*/ 11575 h 6867047"/>
              <a:gd name="connsiteX3" fmla="*/ 6585180 w 9876098"/>
              <a:gd name="connsiteY3" fmla="*/ 6867047 h 6867047"/>
              <a:gd name="connsiteX4" fmla="*/ 0 w 9876098"/>
              <a:gd name="connsiteY4" fmla="*/ 6867047 h 6867047"/>
              <a:gd name="connsiteX0" fmla="*/ 0 w 12151847"/>
              <a:gd name="connsiteY0" fmla="*/ 6867047 h 6867047"/>
              <a:gd name="connsiteX1" fmla="*/ 26857 w 12151847"/>
              <a:gd name="connsiteY1" fmla="*/ 0 h 6867047"/>
              <a:gd name="connsiteX2" fmla="*/ 12151847 w 12151847"/>
              <a:gd name="connsiteY2" fmla="*/ 11575 h 6867047"/>
              <a:gd name="connsiteX3" fmla="*/ 6585180 w 12151847"/>
              <a:gd name="connsiteY3" fmla="*/ 6867047 h 6867047"/>
              <a:gd name="connsiteX4" fmla="*/ 0 w 12151847"/>
              <a:gd name="connsiteY4" fmla="*/ 6867047 h 6867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51847" h="6867047">
                <a:moveTo>
                  <a:pt x="0" y="6867047"/>
                </a:moveTo>
                <a:lnTo>
                  <a:pt x="26857" y="0"/>
                </a:lnTo>
                <a:lnTo>
                  <a:pt x="12151847" y="11575"/>
                </a:lnTo>
                <a:lnTo>
                  <a:pt x="6585180" y="6867047"/>
                </a:lnTo>
                <a:lnTo>
                  <a:pt x="0" y="6867047"/>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99085B-5F6F-CD49-A986-38BB8F1EAED3}"/>
              </a:ext>
            </a:extLst>
          </p:cNvPr>
          <p:cNvSpPr>
            <a:spLocks noGrp="1"/>
          </p:cNvSpPr>
          <p:nvPr>
            <p:ph type="title"/>
          </p:nvPr>
        </p:nvSpPr>
        <p:spPr>
          <a:xfrm>
            <a:off x="2609850" y="2934372"/>
            <a:ext cx="8223250" cy="701731"/>
          </a:xfrm>
        </p:spPr>
        <p:txBody>
          <a:bodyPr anchor="b"/>
          <a:lstStyle>
            <a:lvl1pPr algn="l">
              <a:defRPr sz="4400">
                <a:solidFill>
                  <a:schemeClr val="tx1">
                    <a:lumMod val="75000"/>
                    <a:lumOff val="25000"/>
                  </a:schemeClr>
                </a:solidFill>
              </a:defRPr>
            </a:lvl1pPr>
          </a:lstStyle>
          <a:p>
            <a:r>
              <a:rPr lang="en-US"/>
              <a:t>Click to edit Master title style</a:t>
            </a:r>
          </a:p>
        </p:txBody>
      </p:sp>
      <p:grpSp>
        <p:nvGrpSpPr>
          <p:cNvPr id="18" name="Group 17">
            <a:extLst>
              <a:ext uri="{FF2B5EF4-FFF2-40B4-BE49-F238E27FC236}">
                <a16:creationId xmlns:a16="http://schemas.microsoft.com/office/drawing/2014/main" id="{55824EEF-D2C6-3D45-8A80-B68EE765F73A}"/>
              </a:ext>
            </a:extLst>
          </p:cNvPr>
          <p:cNvGrpSpPr/>
          <p:nvPr/>
        </p:nvGrpSpPr>
        <p:grpSpPr>
          <a:xfrm>
            <a:off x="-1" y="6531181"/>
            <a:ext cx="9978941" cy="335697"/>
            <a:chOff x="-1" y="6531181"/>
            <a:chExt cx="9978941" cy="335697"/>
          </a:xfrm>
        </p:grpSpPr>
        <p:sp>
          <p:nvSpPr>
            <p:cNvPr id="19" name="Rectangle 3">
              <a:extLst>
                <a:ext uri="{FF2B5EF4-FFF2-40B4-BE49-F238E27FC236}">
                  <a16:creationId xmlns:a16="http://schemas.microsoft.com/office/drawing/2014/main" id="{5955DDA2-6B2C-8345-852C-AA763987D1C5}"/>
                </a:ext>
              </a:extLst>
            </p:cNvPr>
            <p:cNvSpPr/>
            <p:nvPr userDrawn="1"/>
          </p:nvSpPr>
          <p:spPr>
            <a:xfrm flipV="1">
              <a:off x="1056442" y="6531181"/>
              <a:ext cx="8922498"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978062" y="377981"/>
                  </a:lnTo>
                  <a:lnTo>
                    <a:pt x="0" y="375139"/>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3">
              <a:extLst>
                <a:ext uri="{FF2B5EF4-FFF2-40B4-BE49-F238E27FC236}">
                  <a16:creationId xmlns:a16="http://schemas.microsoft.com/office/drawing/2014/main" id="{06C16D8D-CBE7-8D44-A09C-AE4E524A6ADD}"/>
                </a:ext>
              </a:extLst>
            </p:cNvPr>
            <p:cNvSpPr/>
            <p:nvPr userDrawn="1"/>
          </p:nvSpPr>
          <p:spPr>
            <a:xfrm flipV="1">
              <a:off x="-1" y="6531181"/>
              <a:ext cx="8922498"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978062" y="377981"/>
                  </a:lnTo>
                  <a:lnTo>
                    <a:pt x="0" y="375139"/>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4EB71349-16C1-0B43-9A39-EE453469538B}"/>
              </a:ext>
            </a:extLst>
          </p:cNvPr>
          <p:cNvGrpSpPr/>
          <p:nvPr userDrawn="1"/>
        </p:nvGrpSpPr>
        <p:grpSpPr>
          <a:xfrm>
            <a:off x="-1" y="6531181"/>
            <a:ext cx="9978941" cy="335697"/>
            <a:chOff x="-1" y="6531181"/>
            <a:chExt cx="9978941" cy="335697"/>
          </a:xfrm>
        </p:grpSpPr>
        <p:sp>
          <p:nvSpPr>
            <p:cNvPr id="15" name="Rectangle 3">
              <a:extLst>
                <a:ext uri="{FF2B5EF4-FFF2-40B4-BE49-F238E27FC236}">
                  <a16:creationId xmlns:a16="http://schemas.microsoft.com/office/drawing/2014/main" id="{54767420-BF8E-8B42-A110-B79A7107B255}"/>
                </a:ext>
              </a:extLst>
            </p:cNvPr>
            <p:cNvSpPr/>
            <p:nvPr userDrawn="1"/>
          </p:nvSpPr>
          <p:spPr>
            <a:xfrm flipV="1">
              <a:off x="1056442" y="6531181"/>
              <a:ext cx="8922498"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978062" y="377981"/>
                  </a:lnTo>
                  <a:lnTo>
                    <a:pt x="0" y="375139"/>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3">
              <a:extLst>
                <a:ext uri="{FF2B5EF4-FFF2-40B4-BE49-F238E27FC236}">
                  <a16:creationId xmlns:a16="http://schemas.microsoft.com/office/drawing/2014/main" id="{3F2EEAD8-7D8D-D14E-8FFE-7F5DBB361283}"/>
                </a:ext>
              </a:extLst>
            </p:cNvPr>
            <p:cNvSpPr/>
            <p:nvPr userDrawn="1"/>
          </p:nvSpPr>
          <p:spPr>
            <a:xfrm flipV="1">
              <a:off x="-1" y="6531181"/>
              <a:ext cx="8922498"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978062" y="377981"/>
                  </a:lnTo>
                  <a:lnTo>
                    <a:pt x="0" y="375139"/>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CC035270-5C90-ED48-B5E5-A66922C2FDAD}"/>
              </a:ext>
            </a:extLst>
          </p:cNvPr>
          <p:cNvGrpSpPr/>
          <p:nvPr userDrawn="1"/>
        </p:nvGrpSpPr>
        <p:grpSpPr>
          <a:xfrm>
            <a:off x="0" y="-3"/>
            <a:ext cx="9978941" cy="335697"/>
            <a:chOff x="-1" y="3128"/>
            <a:chExt cx="9978941" cy="335697"/>
          </a:xfrm>
        </p:grpSpPr>
        <p:sp>
          <p:nvSpPr>
            <p:cNvPr id="25" name="Rectangle 3">
              <a:extLst>
                <a:ext uri="{FF2B5EF4-FFF2-40B4-BE49-F238E27FC236}">
                  <a16:creationId xmlns:a16="http://schemas.microsoft.com/office/drawing/2014/main" id="{7DB82CD6-1DCA-0F44-96D2-212F7FC94DAB}"/>
                </a:ext>
              </a:extLst>
            </p:cNvPr>
            <p:cNvSpPr/>
            <p:nvPr userDrawn="1"/>
          </p:nvSpPr>
          <p:spPr>
            <a:xfrm>
              <a:off x="-1" y="3128"/>
              <a:ext cx="8922498"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978062" y="377981"/>
                  </a:lnTo>
                  <a:lnTo>
                    <a:pt x="0" y="375139"/>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3">
              <a:extLst>
                <a:ext uri="{FF2B5EF4-FFF2-40B4-BE49-F238E27FC236}">
                  <a16:creationId xmlns:a16="http://schemas.microsoft.com/office/drawing/2014/main" id="{A50AF523-C16B-634B-8948-C10B1133E969}"/>
                </a:ext>
              </a:extLst>
            </p:cNvPr>
            <p:cNvSpPr/>
            <p:nvPr userDrawn="1"/>
          </p:nvSpPr>
          <p:spPr>
            <a:xfrm>
              <a:off x="1056442" y="3128"/>
              <a:ext cx="8922498"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978062" y="377981"/>
                  </a:lnTo>
                  <a:lnTo>
                    <a:pt x="0" y="375139"/>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9431705"/>
      </p:ext>
    </p:extLst>
  </p:cSld>
  <p:clrMapOvr>
    <a:masterClrMapping/>
  </p:clrMapOvr>
  <mc:AlternateContent xmlns:mc="http://schemas.openxmlformats.org/markup-compatibility/2006" xmlns:p14="http://schemas.microsoft.com/office/powerpoint/2010/main">
    <mc:Choice Requires="p14">
      <p:transition p14:dur="0" advTm="2202"/>
    </mc:Choice>
    <mc:Fallback xmlns="">
      <p:transition advTm="2202"/>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24FC1-1B69-7E43-A7FE-67F0196D2C77}"/>
              </a:ext>
            </a:extLst>
          </p:cNvPr>
          <p:cNvSpPr>
            <a:spLocks noGrp="1"/>
          </p:cNvSpPr>
          <p:nvPr>
            <p:ph type="ctrTitle"/>
          </p:nvPr>
        </p:nvSpPr>
        <p:spPr>
          <a:xfrm>
            <a:off x="1043608" y="2349499"/>
            <a:ext cx="10104783" cy="1160463"/>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2A0B26-9071-FC42-8EE7-F97F206A8C28}"/>
              </a:ext>
            </a:extLst>
          </p:cNvPr>
          <p:cNvSpPr>
            <a:spLocks noGrp="1"/>
          </p:cNvSpPr>
          <p:nvPr>
            <p:ph type="subTitle" idx="1"/>
          </p:nvPr>
        </p:nvSpPr>
        <p:spPr>
          <a:xfrm>
            <a:off x="1524000" y="3817938"/>
            <a:ext cx="9144000" cy="11604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18838165"/>
      </p:ext>
    </p:extLst>
  </p:cSld>
  <p:clrMapOvr>
    <a:masterClrMapping/>
  </p:clrMapOvr>
  <mc:AlternateContent xmlns:mc="http://schemas.openxmlformats.org/markup-compatibility/2006" xmlns:p14="http://schemas.microsoft.com/office/powerpoint/2010/main">
    <mc:Choice Requires="p14">
      <p:transition p14:dur="0" advTm="2202"/>
    </mc:Choice>
    <mc:Fallback xmlns="">
      <p:transition advTm="2202"/>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_Content - horizont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4FAFC-EC91-094D-B4F0-30DD855CB09A}"/>
              </a:ext>
            </a:extLst>
          </p:cNvPr>
          <p:cNvSpPr>
            <a:spLocks noGrp="1"/>
          </p:cNvSpPr>
          <p:nvPr>
            <p:ph type="title" hasCustomPrompt="1"/>
          </p:nvPr>
        </p:nvSpPr>
        <p:spPr>
          <a:xfrm>
            <a:off x="589854" y="732441"/>
            <a:ext cx="10515600" cy="590931"/>
          </a:xfrm>
        </p:spPr>
        <p:txBody>
          <a:bodyPr/>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09CEDE44-21C5-794C-AFBA-1CECA04D3AEE}"/>
              </a:ext>
            </a:extLst>
          </p:cNvPr>
          <p:cNvSpPr>
            <a:spLocks noGrp="1"/>
          </p:cNvSpPr>
          <p:nvPr>
            <p:ph idx="1"/>
          </p:nvPr>
        </p:nvSpPr>
        <p:spPr>
          <a:xfrm>
            <a:off x="589854" y="1617281"/>
            <a:ext cx="10515600" cy="14568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B1E86C25-3CF1-554E-BB60-1631DB290BE5}"/>
              </a:ext>
            </a:extLst>
          </p:cNvPr>
          <p:cNvSpPr/>
          <p:nvPr/>
        </p:nvSpPr>
        <p:spPr>
          <a:xfrm rot="5400000" flipV="1">
            <a:off x="5345973" y="-5345969"/>
            <a:ext cx="212036" cy="10903977"/>
          </a:xfrm>
          <a:custGeom>
            <a:avLst/>
            <a:gdLst>
              <a:gd name="connsiteX0" fmla="*/ 0 w 212036"/>
              <a:gd name="connsiteY0" fmla="*/ 0 h 10903977"/>
              <a:gd name="connsiteX1" fmla="*/ 212036 w 212036"/>
              <a:gd name="connsiteY1" fmla="*/ 0 h 10903977"/>
              <a:gd name="connsiteX2" fmla="*/ 212036 w 212036"/>
              <a:gd name="connsiteY2" fmla="*/ 10903977 h 10903977"/>
              <a:gd name="connsiteX3" fmla="*/ 0 w 212036"/>
              <a:gd name="connsiteY3" fmla="*/ 10903977 h 10903977"/>
              <a:gd name="connsiteX4" fmla="*/ 0 w 212036"/>
              <a:gd name="connsiteY4" fmla="*/ 0 h 10903977"/>
              <a:gd name="connsiteX0" fmla="*/ 0 w 212036"/>
              <a:gd name="connsiteY0" fmla="*/ 0 h 10903977"/>
              <a:gd name="connsiteX1" fmla="*/ 212036 w 212036"/>
              <a:gd name="connsiteY1" fmla="*/ 0 h 10903977"/>
              <a:gd name="connsiteX2" fmla="*/ 212036 w 212036"/>
              <a:gd name="connsiteY2" fmla="*/ 10697918 h 10903977"/>
              <a:gd name="connsiteX3" fmla="*/ 0 w 212036"/>
              <a:gd name="connsiteY3" fmla="*/ 10903977 h 10903977"/>
              <a:gd name="connsiteX4" fmla="*/ 0 w 212036"/>
              <a:gd name="connsiteY4" fmla="*/ 0 h 10903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036" h="10903977">
                <a:moveTo>
                  <a:pt x="0" y="0"/>
                </a:moveTo>
                <a:lnTo>
                  <a:pt x="212036" y="0"/>
                </a:lnTo>
                <a:lnTo>
                  <a:pt x="212036" y="10697918"/>
                </a:lnTo>
                <a:lnTo>
                  <a:pt x="0" y="10903977"/>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355C0521-F158-0142-86F8-192DEC837EDA}"/>
              </a:ext>
            </a:extLst>
          </p:cNvPr>
          <p:cNvSpPr txBox="1"/>
          <p:nvPr userDrawn="1"/>
        </p:nvSpPr>
        <p:spPr>
          <a:xfrm>
            <a:off x="11281627" y="44685"/>
            <a:ext cx="637572" cy="307777"/>
          </a:xfrm>
          <a:prstGeom prst="rect">
            <a:avLst/>
          </a:prstGeom>
          <a:noFill/>
        </p:spPr>
        <p:txBody>
          <a:bodyPr wrap="square" rtlCol="0">
            <a:spAutoFit/>
          </a:bodyPr>
          <a:lstStyle/>
          <a:p>
            <a:pPr algn="ctr"/>
            <a:fld id="{870203A8-C071-4F7C-A4AE-59ECF3E798DB}" type="slidenum">
              <a:rPr lang="en-US" sz="1400" smtClean="0">
                <a:solidFill>
                  <a:schemeClr val="bg1">
                    <a:lumMod val="50000"/>
                  </a:schemeClr>
                </a:solidFill>
              </a:rPr>
              <a:pPr algn="ctr"/>
              <a:t>‹#›</a:t>
            </a:fld>
            <a:endParaRPr lang="en-US" sz="1400">
              <a:solidFill>
                <a:schemeClr val="bg1">
                  <a:lumMod val="50000"/>
                </a:schemeClr>
              </a:solidFill>
            </a:endParaRPr>
          </a:p>
        </p:txBody>
      </p:sp>
      <p:pic>
        <p:nvPicPr>
          <p:cNvPr id="14" name="Picture 13">
            <a:extLst>
              <a:ext uri="{FF2B5EF4-FFF2-40B4-BE49-F238E27FC236}">
                <a16:creationId xmlns:a16="http://schemas.microsoft.com/office/drawing/2014/main" id="{1F0B0C30-E014-D441-A7A9-E463B41D409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81627" y="6121921"/>
            <a:ext cx="534654" cy="534654"/>
          </a:xfrm>
          <a:prstGeom prst="rect">
            <a:avLst/>
          </a:prstGeom>
        </p:spPr>
      </p:pic>
      <p:sp>
        <p:nvSpPr>
          <p:cNvPr id="20" name="TextBox 19">
            <a:extLst>
              <a:ext uri="{FF2B5EF4-FFF2-40B4-BE49-F238E27FC236}">
                <a16:creationId xmlns:a16="http://schemas.microsoft.com/office/drawing/2014/main" id="{509E7D31-628E-A743-B9DD-5F786BE81AF6}"/>
              </a:ext>
            </a:extLst>
          </p:cNvPr>
          <p:cNvSpPr txBox="1"/>
          <p:nvPr userDrawn="1"/>
        </p:nvSpPr>
        <p:spPr>
          <a:xfrm>
            <a:off x="11281627" y="44685"/>
            <a:ext cx="637572" cy="307777"/>
          </a:xfrm>
          <a:prstGeom prst="rect">
            <a:avLst/>
          </a:prstGeom>
          <a:noFill/>
        </p:spPr>
        <p:txBody>
          <a:bodyPr wrap="square" rtlCol="0">
            <a:spAutoFit/>
          </a:bodyPr>
          <a:lstStyle/>
          <a:p>
            <a:pPr algn="ctr"/>
            <a:fld id="{870203A8-C071-4F7C-A4AE-59ECF3E798DB}" type="slidenum">
              <a:rPr lang="en-US" sz="1400" smtClean="0">
                <a:solidFill>
                  <a:schemeClr val="bg1">
                    <a:lumMod val="50000"/>
                  </a:schemeClr>
                </a:solidFill>
              </a:rPr>
              <a:pPr algn="ctr"/>
              <a:t>‹#›</a:t>
            </a:fld>
            <a:endParaRPr lang="en-US" sz="1400">
              <a:solidFill>
                <a:schemeClr val="bg1">
                  <a:lumMod val="50000"/>
                </a:schemeClr>
              </a:solidFill>
            </a:endParaRPr>
          </a:p>
        </p:txBody>
      </p:sp>
      <p:pic>
        <p:nvPicPr>
          <p:cNvPr id="21" name="Picture 20">
            <a:extLst>
              <a:ext uri="{FF2B5EF4-FFF2-40B4-BE49-F238E27FC236}">
                <a16:creationId xmlns:a16="http://schemas.microsoft.com/office/drawing/2014/main" id="{65709879-7958-FD44-8F5F-586635E703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81627" y="6121921"/>
            <a:ext cx="534654" cy="534654"/>
          </a:xfrm>
          <a:prstGeom prst="rect">
            <a:avLst/>
          </a:prstGeom>
        </p:spPr>
      </p:pic>
      <p:sp>
        <p:nvSpPr>
          <p:cNvPr id="22" name="Rectangle 11">
            <a:extLst>
              <a:ext uri="{FF2B5EF4-FFF2-40B4-BE49-F238E27FC236}">
                <a16:creationId xmlns:a16="http://schemas.microsoft.com/office/drawing/2014/main" id="{64AA879A-0C8E-244C-8AB3-3E77D934B54D}"/>
              </a:ext>
            </a:extLst>
          </p:cNvPr>
          <p:cNvSpPr/>
          <p:nvPr userDrawn="1"/>
        </p:nvSpPr>
        <p:spPr>
          <a:xfrm rot="16200000">
            <a:off x="5345970" y="1299994"/>
            <a:ext cx="212036" cy="10903977"/>
          </a:xfrm>
          <a:custGeom>
            <a:avLst/>
            <a:gdLst>
              <a:gd name="connsiteX0" fmla="*/ 0 w 212036"/>
              <a:gd name="connsiteY0" fmla="*/ 0 h 10903977"/>
              <a:gd name="connsiteX1" fmla="*/ 212036 w 212036"/>
              <a:gd name="connsiteY1" fmla="*/ 0 h 10903977"/>
              <a:gd name="connsiteX2" fmla="*/ 212036 w 212036"/>
              <a:gd name="connsiteY2" fmla="*/ 10903977 h 10903977"/>
              <a:gd name="connsiteX3" fmla="*/ 0 w 212036"/>
              <a:gd name="connsiteY3" fmla="*/ 10903977 h 10903977"/>
              <a:gd name="connsiteX4" fmla="*/ 0 w 212036"/>
              <a:gd name="connsiteY4" fmla="*/ 0 h 10903977"/>
              <a:gd name="connsiteX0" fmla="*/ 0 w 212036"/>
              <a:gd name="connsiteY0" fmla="*/ 0 h 10903977"/>
              <a:gd name="connsiteX1" fmla="*/ 212036 w 212036"/>
              <a:gd name="connsiteY1" fmla="*/ 0 h 10903977"/>
              <a:gd name="connsiteX2" fmla="*/ 212036 w 212036"/>
              <a:gd name="connsiteY2" fmla="*/ 10697918 h 10903977"/>
              <a:gd name="connsiteX3" fmla="*/ 0 w 212036"/>
              <a:gd name="connsiteY3" fmla="*/ 10903977 h 10903977"/>
              <a:gd name="connsiteX4" fmla="*/ 0 w 212036"/>
              <a:gd name="connsiteY4" fmla="*/ 0 h 10903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036" h="10903977">
                <a:moveTo>
                  <a:pt x="0" y="0"/>
                </a:moveTo>
                <a:lnTo>
                  <a:pt x="212036" y="0"/>
                </a:lnTo>
                <a:lnTo>
                  <a:pt x="212036" y="10697918"/>
                </a:lnTo>
                <a:lnTo>
                  <a:pt x="0" y="10903977"/>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1522186"/>
      </p:ext>
    </p:extLst>
  </p:cSld>
  <p:clrMapOvr>
    <a:masterClrMapping/>
  </p:clrMapOvr>
  <mc:AlternateContent xmlns:mc="http://schemas.openxmlformats.org/markup-compatibility/2006" xmlns:p14="http://schemas.microsoft.com/office/powerpoint/2010/main">
    <mc:Choice Requires="p14">
      <p:transition p14:dur="0" advTm="2202"/>
    </mc:Choice>
    <mc:Fallback xmlns="">
      <p:transition advTm="2202"/>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3_Content - horizontal">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65709879-7958-FD44-8F5F-586635E703F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30168" y="6092703"/>
            <a:ext cx="637571" cy="593089"/>
          </a:xfrm>
          <a:prstGeom prst="rect">
            <a:avLst/>
          </a:prstGeom>
        </p:spPr>
      </p:pic>
      <p:sp>
        <p:nvSpPr>
          <p:cNvPr id="2" name="Title 1">
            <a:extLst>
              <a:ext uri="{FF2B5EF4-FFF2-40B4-BE49-F238E27FC236}">
                <a16:creationId xmlns:a16="http://schemas.microsoft.com/office/drawing/2014/main" id="{6D54FAFC-EC91-094D-B4F0-30DD855CB09A}"/>
              </a:ext>
            </a:extLst>
          </p:cNvPr>
          <p:cNvSpPr>
            <a:spLocks noGrp="1"/>
          </p:cNvSpPr>
          <p:nvPr>
            <p:ph type="title" hasCustomPrompt="1"/>
          </p:nvPr>
        </p:nvSpPr>
        <p:spPr>
          <a:xfrm>
            <a:off x="589854" y="704741"/>
            <a:ext cx="10515600" cy="646331"/>
          </a:xfrm>
        </p:spPr>
        <p:txBody>
          <a:bodyPr/>
          <a:lstStyle>
            <a:lvl1pPr>
              <a:defRPr sz="3600">
                <a:solidFill>
                  <a:schemeClr val="accent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9CEDE44-21C5-794C-AFBA-1CECA04D3AEE}"/>
              </a:ext>
            </a:extLst>
          </p:cNvPr>
          <p:cNvSpPr>
            <a:spLocks noGrp="1"/>
          </p:cNvSpPr>
          <p:nvPr>
            <p:ph idx="1"/>
          </p:nvPr>
        </p:nvSpPr>
        <p:spPr>
          <a:xfrm>
            <a:off x="589854" y="1617281"/>
            <a:ext cx="10515600" cy="1579920"/>
          </a:xfrm>
        </p:spPr>
        <p:txBody>
          <a:bodyPr/>
          <a:lstStyle>
            <a:lvl1pPr>
              <a:buClr>
                <a:schemeClr val="accent2"/>
              </a:buClr>
              <a:defRPr/>
            </a:lvl1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B1E86C25-3CF1-554E-BB60-1631DB290BE5}"/>
              </a:ext>
            </a:extLst>
          </p:cNvPr>
          <p:cNvSpPr/>
          <p:nvPr/>
        </p:nvSpPr>
        <p:spPr>
          <a:xfrm rot="5400000" flipV="1">
            <a:off x="5345973" y="-5345969"/>
            <a:ext cx="212036" cy="10903977"/>
          </a:xfrm>
          <a:custGeom>
            <a:avLst/>
            <a:gdLst>
              <a:gd name="connsiteX0" fmla="*/ 0 w 212036"/>
              <a:gd name="connsiteY0" fmla="*/ 0 h 10903977"/>
              <a:gd name="connsiteX1" fmla="*/ 212036 w 212036"/>
              <a:gd name="connsiteY1" fmla="*/ 0 h 10903977"/>
              <a:gd name="connsiteX2" fmla="*/ 212036 w 212036"/>
              <a:gd name="connsiteY2" fmla="*/ 10903977 h 10903977"/>
              <a:gd name="connsiteX3" fmla="*/ 0 w 212036"/>
              <a:gd name="connsiteY3" fmla="*/ 10903977 h 10903977"/>
              <a:gd name="connsiteX4" fmla="*/ 0 w 212036"/>
              <a:gd name="connsiteY4" fmla="*/ 0 h 10903977"/>
              <a:gd name="connsiteX0" fmla="*/ 0 w 212036"/>
              <a:gd name="connsiteY0" fmla="*/ 0 h 10903977"/>
              <a:gd name="connsiteX1" fmla="*/ 212036 w 212036"/>
              <a:gd name="connsiteY1" fmla="*/ 0 h 10903977"/>
              <a:gd name="connsiteX2" fmla="*/ 212036 w 212036"/>
              <a:gd name="connsiteY2" fmla="*/ 10697918 h 10903977"/>
              <a:gd name="connsiteX3" fmla="*/ 0 w 212036"/>
              <a:gd name="connsiteY3" fmla="*/ 10903977 h 10903977"/>
              <a:gd name="connsiteX4" fmla="*/ 0 w 212036"/>
              <a:gd name="connsiteY4" fmla="*/ 0 h 10903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036" h="10903977">
                <a:moveTo>
                  <a:pt x="0" y="0"/>
                </a:moveTo>
                <a:lnTo>
                  <a:pt x="212036" y="0"/>
                </a:lnTo>
                <a:lnTo>
                  <a:pt x="212036" y="10697918"/>
                </a:lnTo>
                <a:lnTo>
                  <a:pt x="0" y="10903977"/>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355C0521-F158-0142-86F8-192DEC837EDA}"/>
              </a:ext>
            </a:extLst>
          </p:cNvPr>
          <p:cNvSpPr txBox="1"/>
          <p:nvPr userDrawn="1"/>
        </p:nvSpPr>
        <p:spPr>
          <a:xfrm>
            <a:off x="11281627" y="44685"/>
            <a:ext cx="637572" cy="307777"/>
          </a:xfrm>
          <a:prstGeom prst="rect">
            <a:avLst/>
          </a:prstGeom>
          <a:noFill/>
        </p:spPr>
        <p:txBody>
          <a:bodyPr wrap="square" rtlCol="0">
            <a:spAutoFit/>
          </a:bodyPr>
          <a:lstStyle/>
          <a:p>
            <a:pPr algn="ctr"/>
            <a:fld id="{870203A8-C071-4F7C-A4AE-59ECF3E798DB}" type="slidenum">
              <a:rPr lang="en-US" sz="1400" smtClean="0">
                <a:solidFill>
                  <a:schemeClr val="bg1">
                    <a:lumMod val="50000"/>
                  </a:schemeClr>
                </a:solidFill>
              </a:rPr>
              <a:pPr algn="ctr"/>
              <a:t>‹#›</a:t>
            </a:fld>
            <a:endParaRPr lang="en-US" sz="1400">
              <a:solidFill>
                <a:schemeClr val="bg1">
                  <a:lumMod val="50000"/>
                </a:schemeClr>
              </a:solidFill>
            </a:endParaRPr>
          </a:p>
        </p:txBody>
      </p:sp>
      <p:sp>
        <p:nvSpPr>
          <p:cNvPr id="20" name="TextBox 19">
            <a:extLst>
              <a:ext uri="{FF2B5EF4-FFF2-40B4-BE49-F238E27FC236}">
                <a16:creationId xmlns:a16="http://schemas.microsoft.com/office/drawing/2014/main" id="{509E7D31-628E-A743-B9DD-5F786BE81AF6}"/>
              </a:ext>
            </a:extLst>
          </p:cNvPr>
          <p:cNvSpPr txBox="1"/>
          <p:nvPr userDrawn="1"/>
        </p:nvSpPr>
        <p:spPr>
          <a:xfrm>
            <a:off x="11281627" y="44685"/>
            <a:ext cx="637572" cy="307777"/>
          </a:xfrm>
          <a:prstGeom prst="rect">
            <a:avLst/>
          </a:prstGeom>
          <a:noFill/>
        </p:spPr>
        <p:txBody>
          <a:bodyPr wrap="square" rtlCol="0">
            <a:spAutoFit/>
          </a:bodyPr>
          <a:lstStyle/>
          <a:p>
            <a:pPr algn="ctr"/>
            <a:fld id="{870203A8-C071-4F7C-A4AE-59ECF3E798DB}" type="slidenum">
              <a:rPr lang="en-US" sz="1400" smtClean="0">
                <a:solidFill>
                  <a:schemeClr val="bg1">
                    <a:lumMod val="50000"/>
                  </a:schemeClr>
                </a:solidFill>
              </a:rPr>
              <a:pPr algn="ctr"/>
              <a:t>‹#›</a:t>
            </a:fld>
            <a:endParaRPr lang="en-US" sz="1400">
              <a:solidFill>
                <a:schemeClr val="bg1">
                  <a:lumMod val="50000"/>
                </a:schemeClr>
              </a:solidFill>
            </a:endParaRPr>
          </a:p>
        </p:txBody>
      </p:sp>
      <p:sp>
        <p:nvSpPr>
          <p:cNvPr id="22" name="Rectangle 11">
            <a:extLst>
              <a:ext uri="{FF2B5EF4-FFF2-40B4-BE49-F238E27FC236}">
                <a16:creationId xmlns:a16="http://schemas.microsoft.com/office/drawing/2014/main" id="{64AA879A-0C8E-244C-8AB3-3E77D934B54D}"/>
              </a:ext>
            </a:extLst>
          </p:cNvPr>
          <p:cNvSpPr/>
          <p:nvPr userDrawn="1"/>
        </p:nvSpPr>
        <p:spPr>
          <a:xfrm rot="16200000">
            <a:off x="5345970" y="1299994"/>
            <a:ext cx="212036" cy="10903977"/>
          </a:xfrm>
          <a:custGeom>
            <a:avLst/>
            <a:gdLst>
              <a:gd name="connsiteX0" fmla="*/ 0 w 212036"/>
              <a:gd name="connsiteY0" fmla="*/ 0 h 10903977"/>
              <a:gd name="connsiteX1" fmla="*/ 212036 w 212036"/>
              <a:gd name="connsiteY1" fmla="*/ 0 h 10903977"/>
              <a:gd name="connsiteX2" fmla="*/ 212036 w 212036"/>
              <a:gd name="connsiteY2" fmla="*/ 10903977 h 10903977"/>
              <a:gd name="connsiteX3" fmla="*/ 0 w 212036"/>
              <a:gd name="connsiteY3" fmla="*/ 10903977 h 10903977"/>
              <a:gd name="connsiteX4" fmla="*/ 0 w 212036"/>
              <a:gd name="connsiteY4" fmla="*/ 0 h 10903977"/>
              <a:gd name="connsiteX0" fmla="*/ 0 w 212036"/>
              <a:gd name="connsiteY0" fmla="*/ 0 h 10903977"/>
              <a:gd name="connsiteX1" fmla="*/ 212036 w 212036"/>
              <a:gd name="connsiteY1" fmla="*/ 0 h 10903977"/>
              <a:gd name="connsiteX2" fmla="*/ 212036 w 212036"/>
              <a:gd name="connsiteY2" fmla="*/ 10697918 h 10903977"/>
              <a:gd name="connsiteX3" fmla="*/ 0 w 212036"/>
              <a:gd name="connsiteY3" fmla="*/ 10903977 h 10903977"/>
              <a:gd name="connsiteX4" fmla="*/ 0 w 212036"/>
              <a:gd name="connsiteY4" fmla="*/ 0 h 10903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036" h="10903977">
                <a:moveTo>
                  <a:pt x="0" y="0"/>
                </a:moveTo>
                <a:lnTo>
                  <a:pt x="212036" y="0"/>
                </a:lnTo>
                <a:lnTo>
                  <a:pt x="212036" y="10697918"/>
                </a:lnTo>
                <a:lnTo>
                  <a:pt x="0" y="10903977"/>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9361462"/>
      </p:ext>
    </p:extLst>
  </p:cSld>
  <p:clrMapOvr>
    <a:masterClrMapping/>
  </p:clrMapOvr>
  <mc:AlternateContent xmlns:mc="http://schemas.openxmlformats.org/markup-compatibility/2006" xmlns:p14="http://schemas.microsoft.com/office/powerpoint/2010/main">
    <mc:Choice Requires="p14">
      <p:transition p14:dur="0" advTm="2202"/>
    </mc:Choice>
    <mc:Fallback xmlns="">
      <p:transition advTm="2202"/>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2_Content - horizont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4FAFC-EC91-094D-B4F0-30DD855CB09A}"/>
              </a:ext>
            </a:extLst>
          </p:cNvPr>
          <p:cNvSpPr>
            <a:spLocks noGrp="1"/>
          </p:cNvSpPr>
          <p:nvPr>
            <p:ph type="title" hasCustomPrompt="1"/>
          </p:nvPr>
        </p:nvSpPr>
        <p:spPr>
          <a:xfrm>
            <a:off x="589854" y="673964"/>
            <a:ext cx="10515600" cy="707886"/>
          </a:xfrm>
        </p:spPr>
        <p:txBody>
          <a:bodyPr/>
          <a:lstStyle>
            <a:lvl1pPr>
              <a:defRPr sz="4000">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9CEDE44-21C5-794C-AFBA-1CECA04D3AEE}"/>
              </a:ext>
            </a:extLst>
          </p:cNvPr>
          <p:cNvSpPr>
            <a:spLocks noGrp="1"/>
          </p:cNvSpPr>
          <p:nvPr>
            <p:ph idx="1"/>
          </p:nvPr>
        </p:nvSpPr>
        <p:spPr>
          <a:xfrm>
            <a:off x="589854" y="1617281"/>
            <a:ext cx="10515600" cy="14568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Box 22">
            <a:extLst>
              <a:ext uri="{FF2B5EF4-FFF2-40B4-BE49-F238E27FC236}">
                <a16:creationId xmlns:a16="http://schemas.microsoft.com/office/drawing/2014/main" id="{355C0521-F158-0142-86F8-192DEC837EDA}"/>
              </a:ext>
            </a:extLst>
          </p:cNvPr>
          <p:cNvSpPr txBox="1"/>
          <p:nvPr/>
        </p:nvSpPr>
        <p:spPr>
          <a:xfrm>
            <a:off x="11281627" y="44685"/>
            <a:ext cx="637572" cy="307777"/>
          </a:xfrm>
          <a:prstGeom prst="rect">
            <a:avLst/>
          </a:prstGeom>
          <a:noFill/>
        </p:spPr>
        <p:txBody>
          <a:bodyPr wrap="square" rtlCol="0">
            <a:spAutoFit/>
          </a:bodyPr>
          <a:lstStyle/>
          <a:p>
            <a:pPr algn="ctr"/>
            <a:fld id="{870203A8-C071-4F7C-A4AE-59ECF3E798DB}" type="slidenum">
              <a:rPr lang="en-US" sz="1400" smtClean="0">
                <a:solidFill>
                  <a:schemeClr val="bg1">
                    <a:lumMod val="50000"/>
                  </a:schemeClr>
                </a:solidFill>
              </a:rPr>
              <a:pPr algn="ctr"/>
              <a:t>‹#›</a:t>
            </a:fld>
            <a:endParaRPr lang="en-US" sz="1400">
              <a:solidFill>
                <a:schemeClr val="bg1">
                  <a:lumMod val="50000"/>
                </a:schemeClr>
              </a:solidFill>
            </a:endParaRPr>
          </a:p>
        </p:txBody>
      </p:sp>
      <p:pic>
        <p:nvPicPr>
          <p:cNvPr id="24" name="Picture 23">
            <a:extLst>
              <a:ext uri="{FF2B5EF4-FFF2-40B4-BE49-F238E27FC236}">
                <a16:creationId xmlns:a16="http://schemas.microsoft.com/office/drawing/2014/main" id="{C058023A-74A4-9643-9681-57CDD6C79AB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81627" y="6121921"/>
            <a:ext cx="534654" cy="534654"/>
          </a:xfrm>
          <a:prstGeom prst="rect">
            <a:avLst/>
          </a:prstGeom>
        </p:spPr>
      </p:pic>
      <p:sp>
        <p:nvSpPr>
          <p:cNvPr id="19" name="TextBox 18">
            <a:extLst>
              <a:ext uri="{FF2B5EF4-FFF2-40B4-BE49-F238E27FC236}">
                <a16:creationId xmlns:a16="http://schemas.microsoft.com/office/drawing/2014/main" id="{737AC367-0D44-B149-A84A-0C9337779AA9}"/>
              </a:ext>
            </a:extLst>
          </p:cNvPr>
          <p:cNvSpPr txBox="1"/>
          <p:nvPr userDrawn="1"/>
        </p:nvSpPr>
        <p:spPr>
          <a:xfrm>
            <a:off x="11281627" y="44685"/>
            <a:ext cx="637572" cy="307777"/>
          </a:xfrm>
          <a:prstGeom prst="rect">
            <a:avLst/>
          </a:prstGeom>
          <a:noFill/>
        </p:spPr>
        <p:txBody>
          <a:bodyPr wrap="square" rtlCol="0">
            <a:spAutoFit/>
          </a:bodyPr>
          <a:lstStyle/>
          <a:p>
            <a:pPr algn="ctr"/>
            <a:fld id="{870203A8-C071-4F7C-A4AE-59ECF3E798DB}" type="slidenum">
              <a:rPr lang="en-US" sz="1400" smtClean="0">
                <a:solidFill>
                  <a:schemeClr val="bg1">
                    <a:lumMod val="50000"/>
                  </a:schemeClr>
                </a:solidFill>
              </a:rPr>
              <a:pPr algn="ctr"/>
              <a:t>‹#›</a:t>
            </a:fld>
            <a:endParaRPr lang="en-US" sz="1400">
              <a:solidFill>
                <a:schemeClr val="bg1">
                  <a:lumMod val="50000"/>
                </a:schemeClr>
              </a:solidFill>
            </a:endParaRPr>
          </a:p>
        </p:txBody>
      </p:sp>
      <p:pic>
        <p:nvPicPr>
          <p:cNvPr id="20" name="Picture 19">
            <a:extLst>
              <a:ext uri="{FF2B5EF4-FFF2-40B4-BE49-F238E27FC236}">
                <a16:creationId xmlns:a16="http://schemas.microsoft.com/office/drawing/2014/main" id="{BDD49DFB-2D1B-1D4F-94EB-4F576C51A04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81627" y="6121921"/>
            <a:ext cx="534654" cy="534654"/>
          </a:xfrm>
          <a:prstGeom prst="rect">
            <a:avLst/>
          </a:prstGeom>
        </p:spPr>
      </p:pic>
      <p:sp>
        <p:nvSpPr>
          <p:cNvPr id="21" name="Rectangle 11">
            <a:extLst>
              <a:ext uri="{FF2B5EF4-FFF2-40B4-BE49-F238E27FC236}">
                <a16:creationId xmlns:a16="http://schemas.microsoft.com/office/drawing/2014/main" id="{2643F956-D595-E14E-AB39-AD64F2F0FA3B}"/>
              </a:ext>
            </a:extLst>
          </p:cNvPr>
          <p:cNvSpPr/>
          <p:nvPr userDrawn="1"/>
        </p:nvSpPr>
        <p:spPr>
          <a:xfrm rot="5400000" flipV="1">
            <a:off x="5342235" y="-5345969"/>
            <a:ext cx="212036" cy="10903977"/>
          </a:xfrm>
          <a:custGeom>
            <a:avLst/>
            <a:gdLst>
              <a:gd name="connsiteX0" fmla="*/ 0 w 212036"/>
              <a:gd name="connsiteY0" fmla="*/ 0 h 10903977"/>
              <a:gd name="connsiteX1" fmla="*/ 212036 w 212036"/>
              <a:gd name="connsiteY1" fmla="*/ 0 h 10903977"/>
              <a:gd name="connsiteX2" fmla="*/ 212036 w 212036"/>
              <a:gd name="connsiteY2" fmla="*/ 10903977 h 10903977"/>
              <a:gd name="connsiteX3" fmla="*/ 0 w 212036"/>
              <a:gd name="connsiteY3" fmla="*/ 10903977 h 10903977"/>
              <a:gd name="connsiteX4" fmla="*/ 0 w 212036"/>
              <a:gd name="connsiteY4" fmla="*/ 0 h 10903977"/>
              <a:gd name="connsiteX0" fmla="*/ 0 w 212036"/>
              <a:gd name="connsiteY0" fmla="*/ 0 h 10903977"/>
              <a:gd name="connsiteX1" fmla="*/ 212036 w 212036"/>
              <a:gd name="connsiteY1" fmla="*/ 0 h 10903977"/>
              <a:gd name="connsiteX2" fmla="*/ 212036 w 212036"/>
              <a:gd name="connsiteY2" fmla="*/ 10697918 h 10903977"/>
              <a:gd name="connsiteX3" fmla="*/ 0 w 212036"/>
              <a:gd name="connsiteY3" fmla="*/ 10903977 h 10903977"/>
              <a:gd name="connsiteX4" fmla="*/ 0 w 212036"/>
              <a:gd name="connsiteY4" fmla="*/ 0 h 10903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036" h="10903977">
                <a:moveTo>
                  <a:pt x="0" y="0"/>
                </a:moveTo>
                <a:lnTo>
                  <a:pt x="212036" y="0"/>
                </a:lnTo>
                <a:lnTo>
                  <a:pt x="212036" y="10697918"/>
                </a:lnTo>
                <a:lnTo>
                  <a:pt x="0" y="10903977"/>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1">
            <a:extLst>
              <a:ext uri="{FF2B5EF4-FFF2-40B4-BE49-F238E27FC236}">
                <a16:creationId xmlns:a16="http://schemas.microsoft.com/office/drawing/2014/main" id="{507431FD-34C9-2F48-B823-AA40495BC0AD}"/>
              </a:ext>
            </a:extLst>
          </p:cNvPr>
          <p:cNvSpPr/>
          <p:nvPr userDrawn="1"/>
        </p:nvSpPr>
        <p:spPr>
          <a:xfrm rot="16200000">
            <a:off x="5345972" y="1302087"/>
            <a:ext cx="212036" cy="10903977"/>
          </a:xfrm>
          <a:custGeom>
            <a:avLst/>
            <a:gdLst>
              <a:gd name="connsiteX0" fmla="*/ 0 w 212036"/>
              <a:gd name="connsiteY0" fmla="*/ 0 h 10903977"/>
              <a:gd name="connsiteX1" fmla="*/ 212036 w 212036"/>
              <a:gd name="connsiteY1" fmla="*/ 0 h 10903977"/>
              <a:gd name="connsiteX2" fmla="*/ 212036 w 212036"/>
              <a:gd name="connsiteY2" fmla="*/ 10903977 h 10903977"/>
              <a:gd name="connsiteX3" fmla="*/ 0 w 212036"/>
              <a:gd name="connsiteY3" fmla="*/ 10903977 h 10903977"/>
              <a:gd name="connsiteX4" fmla="*/ 0 w 212036"/>
              <a:gd name="connsiteY4" fmla="*/ 0 h 10903977"/>
              <a:gd name="connsiteX0" fmla="*/ 0 w 212036"/>
              <a:gd name="connsiteY0" fmla="*/ 0 h 10903977"/>
              <a:gd name="connsiteX1" fmla="*/ 212036 w 212036"/>
              <a:gd name="connsiteY1" fmla="*/ 0 h 10903977"/>
              <a:gd name="connsiteX2" fmla="*/ 212036 w 212036"/>
              <a:gd name="connsiteY2" fmla="*/ 10697918 h 10903977"/>
              <a:gd name="connsiteX3" fmla="*/ 0 w 212036"/>
              <a:gd name="connsiteY3" fmla="*/ 10903977 h 10903977"/>
              <a:gd name="connsiteX4" fmla="*/ 0 w 212036"/>
              <a:gd name="connsiteY4" fmla="*/ 0 h 10903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036" h="10903977">
                <a:moveTo>
                  <a:pt x="0" y="0"/>
                </a:moveTo>
                <a:lnTo>
                  <a:pt x="212036" y="0"/>
                </a:lnTo>
                <a:lnTo>
                  <a:pt x="212036" y="10697918"/>
                </a:lnTo>
                <a:lnTo>
                  <a:pt x="0" y="10903977"/>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865423"/>
      </p:ext>
    </p:extLst>
  </p:cSld>
  <p:clrMapOvr>
    <a:masterClrMapping/>
  </p:clrMapOvr>
  <mc:AlternateContent xmlns:mc="http://schemas.openxmlformats.org/markup-compatibility/2006" xmlns:p14="http://schemas.microsoft.com/office/powerpoint/2010/main">
    <mc:Choice Requires="p14">
      <p:transition p14:dur="0" advTm="2202"/>
    </mc:Choice>
    <mc:Fallback xmlns="">
      <p:transition advTm="2202"/>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4_Content - horizontal">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BDD49DFB-2D1B-1D4F-94EB-4F576C51A04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54590" y="6108859"/>
            <a:ext cx="594802" cy="553303"/>
          </a:xfrm>
          <a:prstGeom prst="rect">
            <a:avLst/>
          </a:prstGeom>
        </p:spPr>
      </p:pic>
      <p:sp>
        <p:nvSpPr>
          <p:cNvPr id="2" name="Title 1">
            <a:extLst>
              <a:ext uri="{FF2B5EF4-FFF2-40B4-BE49-F238E27FC236}">
                <a16:creationId xmlns:a16="http://schemas.microsoft.com/office/drawing/2014/main" id="{6D54FAFC-EC91-094D-B4F0-30DD855CB09A}"/>
              </a:ext>
            </a:extLst>
          </p:cNvPr>
          <p:cNvSpPr>
            <a:spLocks noGrp="1"/>
          </p:cNvSpPr>
          <p:nvPr>
            <p:ph type="title" hasCustomPrompt="1"/>
          </p:nvPr>
        </p:nvSpPr>
        <p:spPr>
          <a:xfrm>
            <a:off x="589854" y="673964"/>
            <a:ext cx="10515600" cy="707886"/>
          </a:xfrm>
        </p:spPr>
        <p:txBody>
          <a:bodyPr/>
          <a:lstStyle>
            <a:lvl1pPr>
              <a:defRPr sz="4000">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9CEDE44-21C5-794C-AFBA-1CECA04D3AEE}"/>
              </a:ext>
            </a:extLst>
          </p:cNvPr>
          <p:cNvSpPr>
            <a:spLocks noGrp="1"/>
          </p:cNvSpPr>
          <p:nvPr>
            <p:ph idx="1"/>
          </p:nvPr>
        </p:nvSpPr>
        <p:spPr>
          <a:xfrm>
            <a:off x="589854" y="1617281"/>
            <a:ext cx="10515600" cy="1579920"/>
          </a:xfrm>
        </p:spPr>
        <p:txBody>
          <a:bodyPr/>
          <a:lstStyle>
            <a:lvl1pPr>
              <a:buClr>
                <a:schemeClr val="accent1"/>
              </a:buClr>
              <a:defRPr/>
            </a:lvl1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Rectangle 11">
            <a:extLst>
              <a:ext uri="{FF2B5EF4-FFF2-40B4-BE49-F238E27FC236}">
                <a16:creationId xmlns:a16="http://schemas.microsoft.com/office/drawing/2014/main" id="{2643F956-D595-E14E-AB39-AD64F2F0FA3B}"/>
              </a:ext>
            </a:extLst>
          </p:cNvPr>
          <p:cNvSpPr/>
          <p:nvPr userDrawn="1"/>
        </p:nvSpPr>
        <p:spPr>
          <a:xfrm rot="5400000" flipV="1">
            <a:off x="5342235" y="-5337948"/>
            <a:ext cx="212036" cy="10903977"/>
          </a:xfrm>
          <a:custGeom>
            <a:avLst/>
            <a:gdLst>
              <a:gd name="connsiteX0" fmla="*/ 0 w 212036"/>
              <a:gd name="connsiteY0" fmla="*/ 0 h 10903977"/>
              <a:gd name="connsiteX1" fmla="*/ 212036 w 212036"/>
              <a:gd name="connsiteY1" fmla="*/ 0 h 10903977"/>
              <a:gd name="connsiteX2" fmla="*/ 212036 w 212036"/>
              <a:gd name="connsiteY2" fmla="*/ 10903977 h 10903977"/>
              <a:gd name="connsiteX3" fmla="*/ 0 w 212036"/>
              <a:gd name="connsiteY3" fmla="*/ 10903977 h 10903977"/>
              <a:gd name="connsiteX4" fmla="*/ 0 w 212036"/>
              <a:gd name="connsiteY4" fmla="*/ 0 h 10903977"/>
              <a:gd name="connsiteX0" fmla="*/ 0 w 212036"/>
              <a:gd name="connsiteY0" fmla="*/ 0 h 10903977"/>
              <a:gd name="connsiteX1" fmla="*/ 212036 w 212036"/>
              <a:gd name="connsiteY1" fmla="*/ 0 h 10903977"/>
              <a:gd name="connsiteX2" fmla="*/ 212036 w 212036"/>
              <a:gd name="connsiteY2" fmla="*/ 10697918 h 10903977"/>
              <a:gd name="connsiteX3" fmla="*/ 0 w 212036"/>
              <a:gd name="connsiteY3" fmla="*/ 10903977 h 10903977"/>
              <a:gd name="connsiteX4" fmla="*/ 0 w 212036"/>
              <a:gd name="connsiteY4" fmla="*/ 0 h 10903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036" h="10903977">
                <a:moveTo>
                  <a:pt x="0" y="0"/>
                </a:moveTo>
                <a:lnTo>
                  <a:pt x="212036" y="0"/>
                </a:lnTo>
                <a:lnTo>
                  <a:pt x="212036" y="10697918"/>
                </a:lnTo>
                <a:lnTo>
                  <a:pt x="0" y="10903977"/>
                </a:lnTo>
                <a:lnTo>
                  <a:pt x="0" y="0"/>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1">
            <a:extLst>
              <a:ext uri="{FF2B5EF4-FFF2-40B4-BE49-F238E27FC236}">
                <a16:creationId xmlns:a16="http://schemas.microsoft.com/office/drawing/2014/main" id="{507431FD-34C9-2F48-B823-AA40495BC0AD}"/>
              </a:ext>
            </a:extLst>
          </p:cNvPr>
          <p:cNvSpPr/>
          <p:nvPr userDrawn="1"/>
        </p:nvSpPr>
        <p:spPr>
          <a:xfrm rot="16200000">
            <a:off x="5345972" y="1302087"/>
            <a:ext cx="212036" cy="10903977"/>
          </a:xfrm>
          <a:custGeom>
            <a:avLst/>
            <a:gdLst>
              <a:gd name="connsiteX0" fmla="*/ 0 w 212036"/>
              <a:gd name="connsiteY0" fmla="*/ 0 h 10903977"/>
              <a:gd name="connsiteX1" fmla="*/ 212036 w 212036"/>
              <a:gd name="connsiteY1" fmla="*/ 0 h 10903977"/>
              <a:gd name="connsiteX2" fmla="*/ 212036 w 212036"/>
              <a:gd name="connsiteY2" fmla="*/ 10903977 h 10903977"/>
              <a:gd name="connsiteX3" fmla="*/ 0 w 212036"/>
              <a:gd name="connsiteY3" fmla="*/ 10903977 h 10903977"/>
              <a:gd name="connsiteX4" fmla="*/ 0 w 212036"/>
              <a:gd name="connsiteY4" fmla="*/ 0 h 10903977"/>
              <a:gd name="connsiteX0" fmla="*/ 0 w 212036"/>
              <a:gd name="connsiteY0" fmla="*/ 0 h 10903977"/>
              <a:gd name="connsiteX1" fmla="*/ 212036 w 212036"/>
              <a:gd name="connsiteY1" fmla="*/ 0 h 10903977"/>
              <a:gd name="connsiteX2" fmla="*/ 212036 w 212036"/>
              <a:gd name="connsiteY2" fmla="*/ 10697918 h 10903977"/>
              <a:gd name="connsiteX3" fmla="*/ 0 w 212036"/>
              <a:gd name="connsiteY3" fmla="*/ 10903977 h 10903977"/>
              <a:gd name="connsiteX4" fmla="*/ 0 w 212036"/>
              <a:gd name="connsiteY4" fmla="*/ 0 h 10903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036" h="10903977">
                <a:moveTo>
                  <a:pt x="0" y="0"/>
                </a:moveTo>
                <a:lnTo>
                  <a:pt x="212036" y="0"/>
                </a:lnTo>
                <a:lnTo>
                  <a:pt x="212036" y="10697918"/>
                </a:lnTo>
                <a:lnTo>
                  <a:pt x="0" y="10903977"/>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36E30EB-E10B-4BAE-9D37-595529A03BB5}"/>
              </a:ext>
            </a:extLst>
          </p:cNvPr>
          <p:cNvSpPr txBox="1"/>
          <p:nvPr userDrawn="1"/>
        </p:nvSpPr>
        <p:spPr>
          <a:xfrm>
            <a:off x="11281627" y="44685"/>
            <a:ext cx="637572" cy="307777"/>
          </a:xfrm>
          <a:prstGeom prst="rect">
            <a:avLst/>
          </a:prstGeom>
          <a:noFill/>
        </p:spPr>
        <p:txBody>
          <a:bodyPr wrap="square" rtlCol="0">
            <a:spAutoFit/>
          </a:bodyPr>
          <a:lstStyle/>
          <a:p>
            <a:pPr algn="ctr"/>
            <a:fld id="{870203A8-C071-4F7C-A4AE-59ECF3E798DB}" type="slidenum">
              <a:rPr lang="en-US" sz="1400" smtClean="0">
                <a:solidFill>
                  <a:schemeClr val="bg1">
                    <a:lumMod val="50000"/>
                  </a:schemeClr>
                </a:solidFill>
              </a:rPr>
              <a:pPr algn="ctr"/>
              <a:t>‹#›</a:t>
            </a:fld>
            <a:endParaRPr lang="en-US" sz="1400">
              <a:solidFill>
                <a:schemeClr val="bg1">
                  <a:lumMod val="50000"/>
                </a:schemeClr>
              </a:solidFill>
            </a:endParaRPr>
          </a:p>
        </p:txBody>
      </p:sp>
      <p:sp>
        <p:nvSpPr>
          <p:cNvPr id="9" name="TextBox 8">
            <a:extLst>
              <a:ext uri="{FF2B5EF4-FFF2-40B4-BE49-F238E27FC236}">
                <a16:creationId xmlns:a16="http://schemas.microsoft.com/office/drawing/2014/main" id="{198CD6BD-F3CA-48F4-AD89-200A954C43DA}"/>
              </a:ext>
            </a:extLst>
          </p:cNvPr>
          <p:cNvSpPr txBox="1"/>
          <p:nvPr userDrawn="1"/>
        </p:nvSpPr>
        <p:spPr>
          <a:xfrm rot="16200000">
            <a:off x="10723448" y="2446308"/>
            <a:ext cx="2144712" cy="338554"/>
          </a:xfrm>
          <a:prstGeom prst="rect">
            <a:avLst/>
          </a:prstGeom>
          <a:noFill/>
        </p:spPr>
        <p:txBody>
          <a:bodyPr wrap="square" rtlCol="0">
            <a:spAutoFit/>
          </a:bodyPr>
          <a:lstStyle/>
          <a:p>
            <a:pPr algn="r"/>
            <a:r>
              <a:rPr lang="en-US" sz="1600">
                <a:solidFill>
                  <a:schemeClr val="bg1">
                    <a:lumMod val="85000"/>
                  </a:schemeClr>
                </a:solidFill>
                <a:latin typeface="Arial Narrow" panose="020B0606020202030204" pitchFamily="34" charset="0"/>
              </a:rPr>
              <a:t>April 2022</a:t>
            </a:r>
          </a:p>
        </p:txBody>
      </p:sp>
      <p:sp>
        <p:nvSpPr>
          <p:cNvPr id="10" name="TextBox 9">
            <a:extLst>
              <a:ext uri="{FF2B5EF4-FFF2-40B4-BE49-F238E27FC236}">
                <a16:creationId xmlns:a16="http://schemas.microsoft.com/office/drawing/2014/main" id="{33BA0AEC-0CB4-4C2B-A9D9-A2DF686C2052}"/>
              </a:ext>
            </a:extLst>
          </p:cNvPr>
          <p:cNvSpPr txBox="1"/>
          <p:nvPr userDrawn="1"/>
        </p:nvSpPr>
        <p:spPr>
          <a:xfrm>
            <a:off x="11626527" y="3069771"/>
            <a:ext cx="430887" cy="2246811"/>
          </a:xfrm>
          <a:prstGeom prst="rect">
            <a:avLst/>
          </a:prstGeom>
          <a:noFill/>
        </p:spPr>
        <p:txBody>
          <a:bodyPr vert="vert270" wrap="square" rtlCol="0">
            <a:spAutoFit/>
          </a:bodyPr>
          <a:lstStyle/>
          <a:p>
            <a:r>
              <a:rPr lang="en-US" sz="1600">
                <a:solidFill>
                  <a:schemeClr val="bg1">
                    <a:lumMod val="85000"/>
                  </a:schemeClr>
                </a:solidFill>
                <a:latin typeface="Arial Narrow" panose="020B0606020202030204" pitchFamily="34" charset="0"/>
              </a:rPr>
              <a:t>DRAFT-DELIBERATIVE</a:t>
            </a:r>
          </a:p>
        </p:txBody>
      </p:sp>
    </p:spTree>
    <p:extLst>
      <p:ext uri="{BB962C8B-B14F-4D97-AF65-F5344CB8AC3E}">
        <p14:creationId xmlns:p14="http://schemas.microsoft.com/office/powerpoint/2010/main" val="4026261219"/>
      </p:ext>
    </p:extLst>
  </p:cSld>
  <p:clrMapOvr>
    <a:masterClrMapping/>
  </p:clrMapOvr>
  <mc:AlternateContent xmlns:mc="http://schemas.openxmlformats.org/markup-compatibility/2006" xmlns:p14="http://schemas.microsoft.com/office/powerpoint/2010/main">
    <mc:Choice Requires="p14">
      <p:transition p14:dur="0" advTm="2202"/>
    </mc:Choice>
    <mc:Fallback xmlns="">
      <p:transition advTm="2202"/>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CBABAE-BA30-9F4A-A0D8-A0DFC51352E3}"/>
              </a:ext>
            </a:extLst>
          </p:cNvPr>
          <p:cNvSpPr/>
          <p:nvPr/>
        </p:nvSpPr>
        <p:spPr>
          <a:xfrm>
            <a:off x="0" y="0"/>
            <a:ext cx="12202633" cy="1317356"/>
          </a:xfrm>
          <a:prstGeom prst="rect">
            <a:avLst/>
          </a:prstGeom>
          <a:solidFill>
            <a:srgbClr val="00A9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3C4B527-A92F-C347-BBC0-7060130B2993}"/>
              </a:ext>
            </a:extLst>
          </p:cNvPr>
          <p:cNvPicPr>
            <a:picLocks noChangeAspect="1"/>
          </p:cNvPicPr>
          <p:nvPr/>
        </p:nvPicPr>
        <p:blipFill>
          <a:blip r:embed="rId2"/>
          <a:stretch>
            <a:fillRect/>
          </a:stretch>
        </p:blipFill>
        <p:spPr>
          <a:xfrm>
            <a:off x="10909784" y="277946"/>
            <a:ext cx="760439" cy="760439"/>
          </a:xfrm>
          <a:prstGeom prst="rect">
            <a:avLst/>
          </a:prstGeom>
        </p:spPr>
      </p:pic>
      <p:sp>
        <p:nvSpPr>
          <p:cNvPr id="2" name="Title 1">
            <a:extLst>
              <a:ext uri="{FF2B5EF4-FFF2-40B4-BE49-F238E27FC236}">
                <a16:creationId xmlns:a16="http://schemas.microsoft.com/office/drawing/2014/main" id="{88980A32-9CB8-3A48-8D89-237AAD0BEBAA}"/>
              </a:ext>
            </a:extLst>
          </p:cNvPr>
          <p:cNvSpPr>
            <a:spLocks noGrp="1"/>
          </p:cNvSpPr>
          <p:nvPr>
            <p:ph type="title"/>
          </p:nvPr>
        </p:nvSpPr>
        <p:spPr>
          <a:xfrm>
            <a:off x="607622" y="404245"/>
            <a:ext cx="10515600" cy="701731"/>
          </a:xfrm>
        </p:spPr>
        <p:txBody>
          <a:bodyPr/>
          <a:lstStyle>
            <a:lvl1pPr>
              <a:defRPr sz="40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F9BB14F-BD93-C64A-949A-3F2FA0777A08}"/>
              </a:ext>
            </a:extLst>
          </p:cNvPr>
          <p:cNvSpPr>
            <a:spLocks noGrp="1"/>
          </p:cNvSpPr>
          <p:nvPr>
            <p:ph sz="half" idx="1"/>
          </p:nvPr>
        </p:nvSpPr>
        <p:spPr>
          <a:xfrm>
            <a:off x="607622"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7C1908B-E8D2-C54F-8040-152F7A2BF720}"/>
              </a:ext>
            </a:extLst>
          </p:cNvPr>
          <p:cNvSpPr>
            <a:spLocks noGrp="1"/>
          </p:cNvSpPr>
          <p:nvPr>
            <p:ph sz="half" idx="2"/>
          </p:nvPr>
        </p:nvSpPr>
        <p:spPr>
          <a:xfrm>
            <a:off x="5941622"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BFDD10F4-0DD8-2942-A60B-E402404D4CDA}"/>
              </a:ext>
            </a:extLst>
          </p:cNvPr>
          <p:cNvSpPr txBox="1"/>
          <p:nvPr/>
        </p:nvSpPr>
        <p:spPr>
          <a:xfrm>
            <a:off x="11351077" y="6356350"/>
            <a:ext cx="637572" cy="307777"/>
          </a:xfrm>
          <a:prstGeom prst="rect">
            <a:avLst/>
          </a:prstGeom>
          <a:noFill/>
        </p:spPr>
        <p:txBody>
          <a:bodyPr wrap="square" rtlCol="0">
            <a:spAutoFit/>
          </a:bodyPr>
          <a:lstStyle/>
          <a:p>
            <a:pPr algn="ctr"/>
            <a:fld id="{870203A8-C071-4F7C-A4AE-59ECF3E798DB}" type="slidenum">
              <a:rPr lang="en-US" sz="1400" smtClean="0">
                <a:solidFill>
                  <a:schemeClr val="bg1">
                    <a:lumMod val="50000"/>
                  </a:schemeClr>
                </a:solidFill>
              </a:rPr>
              <a:pPr algn="ctr"/>
              <a:t>‹#›</a:t>
            </a:fld>
            <a:endParaRPr lang="en-US" sz="1400">
              <a:solidFill>
                <a:schemeClr val="bg1">
                  <a:lumMod val="50000"/>
                </a:schemeClr>
              </a:solidFill>
            </a:endParaRPr>
          </a:p>
        </p:txBody>
      </p:sp>
      <p:sp>
        <p:nvSpPr>
          <p:cNvPr id="11" name="Rectangle 10">
            <a:extLst>
              <a:ext uri="{FF2B5EF4-FFF2-40B4-BE49-F238E27FC236}">
                <a16:creationId xmlns:a16="http://schemas.microsoft.com/office/drawing/2014/main" id="{395A0862-224D-CB46-B802-D9A1BB8ECBF1}"/>
              </a:ext>
            </a:extLst>
          </p:cNvPr>
          <p:cNvSpPr/>
          <p:nvPr userDrawn="1"/>
        </p:nvSpPr>
        <p:spPr>
          <a:xfrm>
            <a:off x="0" y="0"/>
            <a:ext cx="12202633" cy="1317356"/>
          </a:xfrm>
          <a:prstGeom prst="rect">
            <a:avLst/>
          </a:prstGeom>
          <a:solidFill>
            <a:srgbClr val="00A9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EE59C7EA-D757-894E-87F1-4C7F24DB6937}"/>
              </a:ext>
            </a:extLst>
          </p:cNvPr>
          <p:cNvPicPr>
            <a:picLocks noChangeAspect="1"/>
          </p:cNvPicPr>
          <p:nvPr userDrawn="1"/>
        </p:nvPicPr>
        <p:blipFill>
          <a:blip r:embed="rId2"/>
          <a:stretch>
            <a:fillRect/>
          </a:stretch>
        </p:blipFill>
        <p:spPr>
          <a:xfrm>
            <a:off x="10909784" y="277946"/>
            <a:ext cx="760439" cy="760439"/>
          </a:xfrm>
          <a:prstGeom prst="rect">
            <a:avLst/>
          </a:prstGeom>
        </p:spPr>
      </p:pic>
      <p:sp>
        <p:nvSpPr>
          <p:cNvPr id="13" name="TextBox 12">
            <a:extLst>
              <a:ext uri="{FF2B5EF4-FFF2-40B4-BE49-F238E27FC236}">
                <a16:creationId xmlns:a16="http://schemas.microsoft.com/office/drawing/2014/main" id="{67A502E7-53D5-D945-B846-A69555E90C3C}"/>
              </a:ext>
            </a:extLst>
          </p:cNvPr>
          <p:cNvSpPr txBox="1"/>
          <p:nvPr userDrawn="1"/>
        </p:nvSpPr>
        <p:spPr>
          <a:xfrm>
            <a:off x="11351077" y="6356350"/>
            <a:ext cx="637572" cy="307777"/>
          </a:xfrm>
          <a:prstGeom prst="rect">
            <a:avLst/>
          </a:prstGeom>
          <a:noFill/>
        </p:spPr>
        <p:txBody>
          <a:bodyPr wrap="square" rtlCol="0">
            <a:spAutoFit/>
          </a:bodyPr>
          <a:lstStyle/>
          <a:p>
            <a:pPr algn="ctr"/>
            <a:fld id="{870203A8-C071-4F7C-A4AE-59ECF3E798DB}" type="slidenum">
              <a:rPr lang="en-US" sz="1400" smtClean="0">
                <a:solidFill>
                  <a:schemeClr val="bg1">
                    <a:lumMod val="50000"/>
                  </a:schemeClr>
                </a:solidFill>
              </a:rPr>
              <a:pPr algn="ctr"/>
              <a:t>‹#›</a:t>
            </a:fld>
            <a:endParaRPr lang="en-US" sz="1400">
              <a:solidFill>
                <a:schemeClr val="bg1">
                  <a:lumMod val="50000"/>
                </a:schemeClr>
              </a:solidFill>
            </a:endParaRPr>
          </a:p>
        </p:txBody>
      </p:sp>
    </p:spTree>
    <p:extLst>
      <p:ext uri="{BB962C8B-B14F-4D97-AF65-F5344CB8AC3E}">
        <p14:creationId xmlns:p14="http://schemas.microsoft.com/office/powerpoint/2010/main" val="1481421"/>
      </p:ext>
    </p:extLst>
  </p:cSld>
  <p:clrMapOvr>
    <a:masterClrMapping/>
  </p:clrMapOvr>
  <mc:AlternateContent xmlns:mc="http://schemas.openxmlformats.org/markup-compatibility/2006" xmlns:p14="http://schemas.microsoft.com/office/powerpoint/2010/main">
    <mc:Choice Requires="p14">
      <p:transition p14:dur="0" advTm="2202"/>
    </mc:Choice>
    <mc:Fallback xmlns="">
      <p:transition advTm="2202"/>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CBABAE-BA30-9F4A-A0D8-A0DFC51352E3}"/>
              </a:ext>
            </a:extLst>
          </p:cNvPr>
          <p:cNvSpPr/>
          <p:nvPr/>
        </p:nvSpPr>
        <p:spPr>
          <a:xfrm>
            <a:off x="0" y="0"/>
            <a:ext cx="12192000" cy="1317356"/>
          </a:xfrm>
          <a:prstGeom prst="rect">
            <a:avLst/>
          </a:prstGeom>
          <a:solidFill>
            <a:srgbClr val="0F5C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3C4B527-A92F-C347-BBC0-7060130B2993}"/>
              </a:ext>
            </a:extLst>
          </p:cNvPr>
          <p:cNvPicPr>
            <a:picLocks noChangeAspect="1"/>
          </p:cNvPicPr>
          <p:nvPr/>
        </p:nvPicPr>
        <p:blipFill>
          <a:blip r:embed="rId2"/>
          <a:stretch>
            <a:fillRect/>
          </a:stretch>
        </p:blipFill>
        <p:spPr>
          <a:xfrm>
            <a:off x="10909784" y="277946"/>
            <a:ext cx="760439" cy="760439"/>
          </a:xfrm>
          <a:prstGeom prst="rect">
            <a:avLst/>
          </a:prstGeom>
        </p:spPr>
      </p:pic>
      <p:sp>
        <p:nvSpPr>
          <p:cNvPr id="2" name="Title 1">
            <a:extLst>
              <a:ext uri="{FF2B5EF4-FFF2-40B4-BE49-F238E27FC236}">
                <a16:creationId xmlns:a16="http://schemas.microsoft.com/office/drawing/2014/main" id="{88980A32-9CB8-3A48-8D89-237AAD0BEBAA}"/>
              </a:ext>
            </a:extLst>
          </p:cNvPr>
          <p:cNvSpPr>
            <a:spLocks noGrp="1"/>
          </p:cNvSpPr>
          <p:nvPr>
            <p:ph type="title"/>
          </p:nvPr>
        </p:nvSpPr>
        <p:spPr>
          <a:xfrm>
            <a:off x="607622" y="404245"/>
            <a:ext cx="10515600" cy="701731"/>
          </a:xfrm>
        </p:spPr>
        <p:txBody>
          <a:bodyPr/>
          <a:lstStyle>
            <a:lvl1pPr>
              <a:defRPr sz="40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F9BB14F-BD93-C64A-949A-3F2FA0777A08}"/>
              </a:ext>
            </a:extLst>
          </p:cNvPr>
          <p:cNvSpPr>
            <a:spLocks noGrp="1"/>
          </p:cNvSpPr>
          <p:nvPr>
            <p:ph sz="half" idx="1"/>
          </p:nvPr>
        </p:nvSpPr>
        <p:spPr>
          <a:xfrm>
            <a:off x="607622" y="1825624"/>
            <a:ext cx="5181600" cy="4351337"/>
          </a:xfrm>
        </p:spPr>
        <p:txBody>
          <a:bodyPr/>
          <a:lstStyle>
            <a:lvl1pPr>
              <a:buClr>
                <a:schemeClr val="accent2"/>
              </a:buClr>
              <a:defRPr/>
            </a:lvl1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7C1908B-E8D2-C54F-8040-152F7A2BF720}"/>
              </a:ext>
            </a:extLst>
          </p:cNvPr>
          <p:cNvSpPr>
            <a:spLocks noGrp="1"/>
          </p:cNvSpPr>
          <p:nvPr>
            <p:ph sz="half" idx="2"/>
          </p:nvPr>
        </p:nvSpPr>
        <p:spPr>
          <a:xfrm>
            <a:off x="5941622" y="1825625"/>
            <a:ext cx="5181600" cy="4351336"/>
          </a:xfrm>
        </p:spPr>
        <p:txBody>
          <a:bodyPr/>
          <a:lstStyle>
            <a:lvl1pPr>
              <a:buClr>
                <a:schemeClr val="accent2"/>
              </a:buClr>
              <a:defRPr/>
            </a:lvl1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BFDD10F4-0DD8-2942-A60B-E402404D4CDA}"/>
              </a:ext>
            </a:extLst>
          </p:cNvPr>
          <p:cNvSpPr txBox="1"/>
          <p:nvPr/>
        </p:nvSpPr>
        <p:spPr>
          <a:xfrm>
            <a:off x="11351077" y="6356350"/>
            <a:ext cx="637572" cy="307777"/>
          </a:xfrm>
          <a:prstGeom prst="rect">
            <a:avLst/>
          </a:prstGeom>
          <a:noFill/>
        </p:spPr>
        <p:txBody>
          <a:bodyPr wrap="square" rtlCol="0">
            <a:spAutoFit/>
          </a:bodyPr>
          <a:lstStyle/>
          <a:p>
            <a:pPr algn="ctr"/>
            <a:fld id="{870203A8-C071-4F7C-A4AE-59ECF3E798DB}" type="slidenum">
              <a:rPr lang="en-US" sz="1400" smtClean="0">
                <a:solidFill>
                  <a:schemeClr val="bg1">
                    <a:lumMod val="50000"/>
                  </a:schemeClr>
                </a:solidFill>
              </a:rPr>
              <a:pPr algn="ctr"/>
              <a:t>‹#›</a:t>
            </a:fld>
            <a:endParaRPr lang="en-US" sz="1400">
              <a:solidFill>
                <a:schemeClr val="bg1">
                  <a:lumMod val="50000"/>
                </a:schemeClr>
              </a:solidFill>
            </a:endParaRPr>
          </a:p>
        </p:txBody>
      </p:sp>
      <p:sp>
        <p:nvSpPr>
          <p:cNvPr id="11" name="Rectangle 10">
            <a:extLst>
              <a:ext uri="{FF2B5EF4-FFF2-40B4-BE49-F238E27FC236}">
                <a16:creationId xmlns:a16="http://schemas.microsoft.com/office/drawing/2014/main" id="{8D6C6800-7934-6E48-84D0-83DA71D5C695}"/>
              </a:ext>
            </a:extLst>
          </p:cNvPr>
          <p:cNvSpPr/>
          <p:nvPr userDrawn="1"/>
        </p:nvSpPr>
        <p:spPr>
          <a:xfrm>
            <a:off x="0" y="0"/>
            <a:ext cx="12192000" cy="1317356"/>
          </a:xfrm>
          <a:prstGeom prst="rect">
            <a:avLst/>
          </a:prstGeom>
          <a:solidFill>
            <a:srgbClr val="0F5C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9F6D41C-170E-FB40-A1E8-CFDFACE7C333}"/>
              </a:ext>
            </a:extLst>
          </p:cNvPr>
          <p:cNvPicPr>
            <a:picLocks noChangeAspect="1"/>
          </p:cNvPicPr>
          <p:nvPr userDrawn="1"/>
        </p:nvPicPr>
        <p:blipFill>
          <a:blip r:embed="rId2"/>
          <a:stretch>
            <a:fillRect/>
          </a:stretch>
        </p:blipFill>
        <p:spPr>
          <a:xfrm>
            <a:off x="10909784" y="277946"/>
            <a:ext cx="760439" cy="760439"/>
          </a:xfrm>
          <a:prstGeom prst="rect">
            <a:avLst/>
          </a:prstGeom>
        </p:spPr>
      </p:pic>
      <p:sp>
        <p:nvSpPr>
          <p:cNvPr id="13" name="TextBox 12">
            <a:extLst>
              <a:ext uri="{FF2B5EF4-FFF2-40B4-BE49-F238E27FC236}">
                <a16:creationId xmlns:a16="http://schemas.microsoft.com/office/drawing/2014/main" id="{D3E8A842-0613-CC45-8CA8-8394EC8B580C}"/>
              </a:ext>
            </a:extLst>
          </p:cNvPr>
          <p:cNvSpPr txBox="1"/>
          <p:nvPr userDrawn="1"/>
        </p:nvSpPr>
        <p:spPr>
          <a:xfrm>
            <a:off x="11351077" y="6356350"/>
            <a:ext cx="637572" cy="307777"/>
          </a:xfrm>
          <a:prstGeom prst="rect">
            <a:avLst/>
          </a:prstGeom>
          <a:noFill/>
        </p:spPr>
        <p:txBody>
          <a:bodyPr wrap="square" rtlCol="0">
            <a:spAutoFit/>
          </a:bodyPr>
          <a:lstStyle/>
          <a:p>
            <a:pPr algn="ctr"/>
            <a:fld id="{870203A8-C071-4F7C-A4AE-59ECF3E798DB}" type="slidenum">
              <a:rPr lang="en-US" sz="1400" smtClean="0">
                <a:solidFill>
                  <a:schemeClr val="bg1">
                    <a:lumMod val="50000"/>
                  </a:schemeClr>
                </a:solidFill>
              </a:rPr>
              <a:pPr algn="ctr"/>
              <a:t>‹#›</a:t>
            </a:fld>
            <a:endParaRPr lang="en-US" sz="1400">
              <a:solidFill>
                <a:schemeClr val="bg1">
                  <a:lumMod val="50000"/>
                </a:schemeClr>
              </a:solidFill>
            </a:endParaRPr>
          </a:p>
        </p:txBody>
      </p:sp>
    </p:spTree>
    <p:extLst>
      <p:ext uri="{BB962C8B-B14F-4D97-AF65-F5344CB8AC3E}">
        <p14:creationId xmlns:p14="http://schemas.microsoft.com/office/powerpoint/2010/main" val="521155805"/>
      </p:ext>
    </p:extLst>
  </p:cSld>
  <p:clrMapOvr>
    <a:masterClrMapping/>
  </p:clrMapOvr>
  <mc:AlternateContent xmlns:mc="http://schemas.openxmlformats.org/markup-compatibility/2006" xmlns:p14="http://schemas.microsoft.com/office/powerpoint/2010/main">
    <mc:Choice Requires="p14">
      <p:transition p14:dur="0" advTm="2202"/>
    </mc:Choice>
    <mc:Fallback xmlns="">
      <p:transition advTm="2202"/>
    </mc:Fallback>
  </mc:AlternateContent>
  <p:extLst>
    <p:ext uri="{DCECCB84-F9BA-43D5-87BE-67443E8EF086}">
      <p15:sldGuideLst xmlns:p15="http://schemas.microsoft.com/office/powerpoint/2012/main">
        <p15:guide id="3" orient="horz" pos="2160">
          <p15:clr>
            <a:srgbClr val="FBAE40"/>
          </p15:clr>
        </p15:guide>
        <p15:guide id="4" pos="36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80A32-9CB8-3A48-8D89-237AAD0BEBAA}"/>
              </a:ext>
            </a:extLst>
          </p:cNvPr>
          <p:cNvSpPr>
            <a:spLocks noGrp="1"/>
          </p:cNvSpPr>
          <p:nvPr>
            <p:ph type="title"/>
          </p:nvPr>
        </p:nvSpPr>
        <p:spPr>
          <a:xfrm>
            <a:off x="595020" y="677041"/>
            <a:ext cx="10515600" cy="701731"/>
          </a:xfrm>
        </p:spPr>
        <p:txBody>
          <a:bodyPr/>
          <a:lstStyle>
            <a:lvl1pPr>
              <a:defRPr sz="4000">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F9BB14F-BD93-C64A-949A-3F2FA0777A08}"/>
              </a:ext>
            </a:extLst>
          </p:cNvPr>
          <p:cNvSpPr>
            <a:spLocks noGrp="1"/>
          </p:cNvSpPr>
          <p:nvPr>
            <p:ph sz="half" idx="1"/>
          </p:nvPr>
        </p:nvSpPr>
        <p:spPr>
          <a:xfrm>
            <a:off x="59502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7C1908B-E8D2-C54F-8040-152F7A2BF72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a:extLst>
              <a:ext uri="{FF2B5EF4-FFF2-40B4-BE49-F238E27FC236}">
                <a16:creationId xmlns:a16="http://schemas.microsoft.com/office/drawing/2014/main" id="{0713E51B-868F-8B43-8F35-436F4659C3EE}"/>
              </a:ext>
            </a:extLst>
          </p:cNvPr>
          <p:cNvSpPr txBox="1"/>
          <p:nvPr/>
        </p:nvSpPr>
        <p:spPr>
          <a:xfrm>
            <a:off x="11351077" y="6356350"/>
            <a:ext cx="637572" cy="307777"/>
          </a:xfrm>
          <a:prstGeom prst="rect">
            <a:avLst/>
          </a:prstGeom>
          <a:noFill/>
        </p:spPr>
        <p:txBody>
          <a:bodyPr wrap="square" rtlCol="0">
            <a:spAutoFit/>
          </a:bodyPr>
          <a:lstStyle/>
          <a:p>
            <a:pPr algn="ctr"/>
            <a:fld id="{870203A8-C071-4F7C-A4AE-59ECF3E798DB}" type="slidenum">
              <a:rPr lang="en-US" sz="1400" smtClean="0">
                <a:solidFill>
                  <a:schemeClr val="bg1">
                    <a:lumMod val="50000"/>
                  </a:schemeClr>
                </a:solidFill>
              </a:rPr>
              <a:pPr algn="ctr"/>
              <a:t>‹#›</a:t>
            </a:fld>
            <a:endParaRPr lang="en-US" sz="1400">
              <a:solidFill>
                <a:schemeClr val="bg1">
                  <a:lumMod val="50000"/>
                </a:schemeClr>
              </a:solidFill>
            </a:endParaRPr>
          </a:p>
        </p:txBody>
      </p:sp>
      <p:sp>
        <p:nvSpPr>
          <p:cNvPr id="13" name="TextBox 12">
            <a:extLst>
              <a:ext uri="{FF2B5EF4-FFF2-40B4-BE49-F238E27FC236}">
                <a16:creationId xmlns:a16="http://schemas.microsoft.com/office/drawing/2014/main" id="{E5637E8A-8F11-1145-B341-4102CB561798}"/>
              </a:ext>
            </a:extLst>
          </p:cNvPr>
          <p:cNvSpPr txBox="1"/>
          <p:nvPr userDrawn="1"/>
        </p:nvSpPr>
        <p:spPr>
          <a:xfrm>
            <a:off x="11351077" y="6356350"/>
            <a:ext cx="637572" cy="307777"/>
          </a:xfrm>
          <a:prstGeom prst="rect">
            <a:avLst/>
          </a:prstGeom>
          <a:noFill/>
        </p:spPr>
        <p:txBody>
          <a:bodyPr wrap="square" rtlCol="0">
            <a:spAutoFit/>
          </a:bodyPr>
          <a:lstStyle/>
          <a:p>
            <a:pPr algn="ctr"/>
            <a:fld id="{870203A8-C071-4F7C-A4AE-59ECF3E798DB}" type="slidenum">
              <a:rPr lang="en-US" sz="1400" smtClean="0">
                <a:solidFill>
                  <a:schemeClr val="bg1">
                    <a:lumMod val="50000"/>
                  </a:schemeClr>
                </a:solidFill>
              </a:rPr>
              <a:pPr algn="ctr"/>
              <a:t>‹#›</a:t>
            </a:fld>
            <a:endParaRPr lang="en-US" sz="1400">
              <a:solidFill>
                <a:schemeClr val="bg1">
                  <a:lumMod val="50000"/>
                </a:schemeClr>
              </a:solidFill>
            </a:endParaRPr>
          </a:p>
        </p:txBody>
      </p:sp>
      <p:sp>
        <p:nvSpPr>
          <p:cNvPr id="18" name="Rectangle 11">
            <a:extLst>
              <a:ext uri="{FF2B5EF4-FFF2-40B4-BE49-F238E27FC236}">
                <a16:creationId xmlns:a16="http://schemas.microsoft.com/office/drawing/2014/main" id="{6ADD3E77-FC6E-9A46-845A-E32C171F4FB0}"/>
              </a:ext>
            </a:extLst>
          </p:cNvPr>
          <p:cNvSpPr/>
          <p:nvPr userDrawn="1"/>
        </p:nvSpPr>
        <p:spPr>
          <a:xfrm rot="16200000">
            <a:off x="5530606" y="1107316"/>
            <a:ext cx="212036" cy="11289331"/>
          </a:xfrm>
          <a:custGeom>
            <a:avLst/>
            <a:gdLst>
              <a:gd name="connsiteX0" fmla="*/ 0 w 212036"/>
              <a:gd name="connsiteY0" fmla="*/ 0 h 10903977"/>
              <a:gd name="connsiteX1" fmla="*/ 212036 w 212036"/>
              <a:gd name="connsiteY1" fmla="*/ 0 h 10903977"/>
              <a:gd name="connsiteX2" fmla="*/ 212036 w 212036"/>
              <a:gd name="connsiteY2" fmla="*/ 10903977 h 10903977"/>
              <a:gd name="connsiteX3" fmla="*/ 0 w 212036"/>
              <a:gd name="connsiteY3" fmla="*/ 10903977 h 10903977"/>
              <a:gd name="connsiteX4" fmla="*/ 0 w 212036"/>
              <a:gd name="connsiteY4" fmla="*/ 0 h 10903977"/>
              <a:gd name="connsiteX0" fmla="*/ 0 w 212036"/>
              <a:gd name="connsiteY0" fmla="*/ 0 h 10903977"/>
              <a:gd name="connsiteX1" fmla="*/ 212036 w 212036"/>
              <a:gd name="connsiteY1" fmla="*/ 0 h 10903977"/>
              <a:gd name="connsiteX2" fmla="*/ 212036 w 212036"/>
              <a:gd name="connsiteY2" fmla="*/ 10697918 h 10903977"/>
              <a:gd name="connsiteX3" fmla="*/ 0 w 212036"/>
              <a:gd name="connsiteY3" fmla="*/ 10903977 h 10903977"/>
              <a:gd name="connsiteX4" fmla="*/ 0 w 212036"/>
              <a:gd name="connsiteY4" fmla="*/ 0 h 10903977"/>
              <a:gd name="connsiteX0" fmla="*/ 0 w 212036"/>
              <a:gd name="connsiteY0" fmla="*/ 385354 h 11289331"/>
              <a:gd name="connsiteX1" fmla="*/ 205504 w 212036"/>
              <a:gd name="connsiteY1" fmla="*/ 0 h 11289331"/>
              <a:gd name="connsiteX2" fmla="*/ 212036 w 212036"/>
              <a:gd name="connsiteY2" fmla="*/ 11083272 h 11289331"/>
              <a:gd name="connsiteX3" fmla="*/ 0 w 212036"/>
              <a:gd name="connsiteY3" fmla="*/ 11289331 h 11289331"/>
              <a:gd name="connsiteX4" fmla="*/ 0 w 212036"/>
              <a:gd name="connsiteY4" fmla="*/ 385354 h 11289331"/>
              <a:gd name="connsiteX0" fmla="*/ 0 w 212036"/>
              <a:gd name="connsiteY0" fmla="*/ 0 h 11302395"/>
              <a:gd name="connsiteX1" fmla="*/ 205504 w 212036"/>
              <a:gd name="connsiteY1" fmla="*/ 13064 h 11302395"/>
              <a:gd name="connsiteX2" fmla="*/ 212036 w 212036"/>
              <a:gd name="connsiteY2" fmla="*/ 11096336 h 11302395"/>
              <a:gd name="connsiteX3" fmla="*/ 0 w 212036"/>
              <a:gd name="connsiteY3" fmla="*/ 11302395 h 11302395"/>
              <a:gd name="connsiteX4" fmla="*/ 0 w 212036"/>
              <a:gd name="connsiteY4" fmla="*/ 0 h 11302395"/>
              <a:gd name="connsiteX0" fmla="*/ 0 w 212036"/>
              <a:gd name="connsiteY0" fmla="*/ 6530 h 11289331"/>
              <a:gd name="connsiteX1" fmla="*/ 205504 w 212036"/>
              <a:gd name="connsiteY1" fmla="*/ 0 h 11289331"/>
              <a:gd name="connsiteX2" fmla="*/ 212036 w 212036"/>
              <a:gd name="connsiteY2" fmla="*/ 11083272 h 11289331"/>
              <a:gd name="connsiteX3" fmla="*/ 0 w 212036"/>
              <a:gd name="connsiteY3" fmla="*/ 11289331 h 11289331"/>
              <a:gd name="connsiteX4" fmla="*/ 0 w 212036"/>
              <a:gd name="connsiteY4" fmla="*/ 6530 h 11289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036" h="11289331">
                <a:moveTo>
                  <a:pt x="0" y="6530"/>
                </a:moveTo>
                <a:lnTo>
                  <a:pt x="205504" y="0"/>
                </a:lnTo>
                <a:cubicBezTo>
                  <a:pt x="207681" y="3694424"/>
                  <a:pt x="209859" y="7388848"/>
                  <a:pt x="212036" y="11083272"/>
                </a:cubicBezTo>
                <a:lnTo>
                  <a:pt x="0" y="11289331"/>
                </a:lnTo>
                <a:lnTo>
                  <a:pt x="0" y="653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2044389"/>
      </p:ext>
    </p:extLst>
  </p:cSld>
  <p:clrMapOvr>
    <a:masterClrMapping/>
  </p:clrMapOvr>
  <mc:AlternateContent xmlns:mc="http://schemas.openxmlformats.org/markup-compatibility/2006" xmlns:p14="http://schemas.microsoft.com/office/powerpoint/2010/main">
    <mc:Choice Requires="p14">
      <p:transition p14:dur="0" advTm="2202"/>
    </mc:Choice>
    <mc:Fallback xmlns="">
      <p:transition advTm="2202"/>
    </mc:Fallback>
  </mc:AlternateContent>
  <p:extLst>
    <p:ext uri="{DCECCB84-F9BA-43D5-87BE-67443E8EF086}">
      <p15:sldGuideLst xmlns:p15="http://schemas.microsoft.com/office/powerpoint/2012/main">
        <p15:guide id="3" orient="horz" pos="2160">
          <p15:clr>
            <a:srgbClr val="FBAE40"/>
          </p15:clr>
        </p15:guide>
        <p15:guide id="4" pos="36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80A32-9CB8-3A48-8D89-237AAD0BEBAA}"/>
              </a:ext>
            </a:extLst>
          </p:cNvPr>
          <p:cNvSpPr>
            <a:spLocks noGrp="1"/>
          </p:cNvSpPr>
          <p:nvPr>
            <p:ph type="title"/>
          </p:nvPr>
        </p:nvSpPr>
        <p:spPr>
          <a:xfrm>
            <a:off x="595020" y="677041"/>
            <a:ext cx="10515600" cy="701731"/>
          </a:xfrm>
        </p:spPr>
        <p:txBody>
          <a:bodyPr/>
          <a:lstStyle>
            <a:lvl1pPr>
              <a:defRPr sz="4000">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F9BB14F-BD93-C64A-949A-3F2FA0777A08}"/>
              </a:ext>
            </a:extLst>
          </p:cNvPr>
          <p:cNvSpPr>
            <a:spLocks noGrp="1"/>
          </p:cNvSpPr>
          <p:nvPr>
            <p:ph sz="half" idx="1"/>
          </p:nvPr>
        </p:nvSpPr>
        <p:spPr>
          <a:xfrm>
            <a:off x="595020" y="1825624"/>
            <a:ext cx="5181600" cy="4351337"/>
          </a:xfrm>
        </p:spPr>
        <p:txBody>
          <a:bodyPr/>
          <a:lstStyle>
            <a:lvl1pPr>
              <a:buClr>
                <a:schemeClr val="accent2"/>
              </a:buClr>
              <a:defRPr/>
            </a:lvl1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7C1908B-E8D2-C54F-8040-152F7A2BF720}"/>
              </a:ext>
            </a:extLst>
          </p:cNvPr>
          <p:cNvSpPr>
            <a:spLocks noGrp="1"/>
          </p:cNvSpPr>
          <p:nvPr>
            <p:ph sz="half" idx="2"/>
          </p:nvPr>
        </p:nvSpPr>
        <p:spPr>
          <a:xfrm>
            <a:off x="6172200" y="1825625"/>
            <a:ext cx="5181600" cy="4351336"/>
          </a:xfrm>
        </p:spPr>
        <p:txBody>
          <a:bodyPr/>
          <a:lstStyle>
            <a:lvl1pPr>
              <a:buClr>
                <a:schemeClr val="accent2"/>
              </a:buClr>
              <a:defRPr/>
            </a:lvl1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a:extLst>
              <a:ext uri="{FF2B5EF4-FFF2-40B4-BE49-F238E27FC236}">
                <a16:creationId xmlns:a16="http://schemas.microsoft.com/office/drawing/2014/main" id="{0713E51B-868F-8B43-8F35-436F4659C3EE}"/>
              </a:ext>
            </a:extLst>
          </p:cNvPr>
          <p:cNvSpPr txBox="1"/>
          <p:nvPr/>
        </p:nvSpPr>
        <p:spPr>
          <a:xfrm>
            <a:off x="11351077" y="6356350"/>
            <a:ext cx="637572" cy="307777"/>
          </a:xfrm>
          <a:prstGeom prst="rect">
            <a:avLst/>
          </a:prstGeom>
          <a:noFill/>
        </p:spPr>
        <p:txBody>
          <a:bodyPr wrap="square" rtlCol="0">
            <a:spAutoFit/>
          </a:bodyPr>
          <a:lstStyle/>
          <a:p>
            <a:pPr algn="ctr"/>
            <a:fld id="{870203A8-C071-4F7C-A4AE-59ECF3E798DB}" type="slidenum">
              <a:rPr lang="en-US" sz="1400" smtClean="0">
                <a:solidFill>
                  <a:schemeClr val="bg1">
                    <a:lumMod val="50000"/>
                  </a:schemeClr>
                </a:solidFill>
              </a:rPr>
              <a:pPr algn="ctr"/>
              <a:t>‹#›</a:t>
            </a:fld>
            <a:endParaRPr lang="en-US" sz="1400">
              <a:solidFill>
                <a:schemeClr val="bg1">
                  <a:lumMod val="50000"/>
                </a:schemeClr>
              </a:solidFill>
            </a:endParaRPr>
          </a:p>
        </p:txBody>
      </p:sp>
      <p:sp>
        <p:nvSpPr>
          <p:cNvPr id="13" name="TextBox 12">
            <a:extLst>
              <a:ext uri="{FF2B5EF4-FFF2-40B4-BE49-F238E27FC236}">
                <a16:creationId xmlns:a16="http://schemas.microsoft.com/office/drawing/2014/main" id="{E5637E8A-8F11-1145-B341-4102CB561798}"/>
              </a:ext>
            </a:extLst>
          </p:cNvPr>
          <p:cNvSpPr txBox="1"/>
          <p:nvPr userDrawn="1"/>
        </p:nvSpPr>
        <p:spPr>
          <a:xfrm>
            <a:off x="11351077" y="6356350"/>
            <a:ext cx="637572" cy="307777"/>
          </a:xfrm>
          <a:prstGeom prst="rect">
            <a:avLst/>
          </a:prstGeom>
          <a:noFill/>
        </p:spPr>
        <p:txBody>
          <a:bodyPr wrap="square" rtlCol="0">
            <a:spAutoFit/>
          </a:bodyPr>
          <a:lstStyle/>
          <a:p>
            <a:pPr algn="ctr"/>
            <a:fld id="{870203A8-C071-4F7C-A4AE-59ECF3E798DB}" type="slidenum">
              <a:rPr lang="en-US" sz="1400" smtClean="0">
                <a:solidFill>
                  <a:schemeClr val="bg1">
                    <a:lumMod val="50000"/>
                  </a:schemeClr>
                </a:solidFill>
              </a:rPr>
              <a:pPr algn="ctr"/>
              <a:t>‹#›</a:t>
            </a:fld>
            <a:endParaRPr lang="en-US" sz="1400">
              <a:solidFill>
                <a:schemeClr val="bg1">
                  <a:lumMod val="50000"/>
                </a:schemeClr>
              </a:solidFill>
            </a:endParaRPr>
          </a:p>
        </p:txBody>
      </p:sp>
      <p:sp>
        <p:nvSpPr>
          <p:cNvPr id="18" name="Rectangle 11">
            <a:extLst>
              <a:ext uri="{FF2B5EF4-FFF2-40B4-BE49-F238E27FC236}">
                <a16:creationId xmlns:a16="http://schemas.microsoft.com/office/drawing/2014/main" id="{5F94F58B-377E-9D42-98C8-B28B2F9FCD3E}"/>
              </a:ext>
            </a:extLst>
          </p:cNvPr>
          <p:cNvSpPr/>
          <p:nvPr userDrawn="1"/>
        </p:nvSpPr>
        <p:spPr>
          <a:xfrm rot="16200000">
            <a:off x="5530606" y="1107316"/>
            <a:ext cx="212036" cy="11289331"/>
          </a:xfrm>
          <a:custGeom>
            <a:avLst/>
            <a:gdLst>
              <a:gd name="connsiteX0" fmla="*/ 0 w 212036"/>
              <a:gd name="connsiteY0" fmla="*/ 0 h 10903977"/>
              <a:gd name="connsiteX1" fmla="*/ 212036 w 212036"/>
              <a:gd name="connsiteY1" fmla="*/ 0 h 10903977"/>
              <a:gd name="connsiteX2" fmla="*/ 212036 w 212036"/>
              <a:gd name="connsiteY2" fmla="*/ 10903977 h 10903977"/>
              <a:gd name="connsiteX3" fmla="*/ 0 w 212036"/>
              <a:gd name="connsiteY3" fmla="*/ 10903977 h 10903977"/>
              <a:gd name="connsiteX4" fmla="*/ 0 w 212036"/>
              <a:gd name="connsiteY4" fmla="*/ 0 h 10903977"/>
              <a:gd name="connsiteX0" fmla="*/ 0 w 212036"/>
              <a:gd name="connsiteY0" fmla="*/ 0 h 10903977"/>
              <a:gd name="connsiteX1" fmla="*/ 212036 w 212036"/>
              <a:gd name="connsiteY1" fmla="*/ 0 h 10903977"/>
              <a:gd name="connsiteX2" fmla="*/ 212036 w 212036"/>
              <a:gd name="connsiteY2" fmla="*/ 10697918 h 10903977"/>
              <a:gd name="connsiteX3" fmla="*/ 0 w 212036"/>
              <a:gd name="connsiteY3" fmla="*/ 10903977 h 10903977"/>
              <a:gd name="connsiteX4" fmla="*/ 0 w 212036"/>
              <a:gd name="connsiteY4" fmla="*/ 0 h 10903977"/>
              <a:gd name="connsiteX0" fmla="*/ 0 w 212036"/>
              <a:gd name="connsiteY0" fmla="*/ 385354 h 11289331"/>
              <a:gd name="connsiteX1" fmla="*/ 205504 w 212036"/>
              <a:gd name="connsiteY1" fmla="*/ 0 h 11289331"/>
              <a:gd name="connsiteX2" fmla="*/ 212036 w 212036"/>
              <a:gd name="connsiteY2" fmla="*/ 11083272 h 11289331"/>
              <a:gd name="connsiteX3" fmla="*/ 0 w 212036"/>
              <a:gd name="connsiteY3" fmla="*/ 11289331 h 11289331"/>
              <a:gd name="connsiteX4" fmla="*/ 0 w 212036"/>
              <a:gd name="connsiteY4" fmla="*/ 385354 h 11289331"/>
              <a:gd name="connsiteX0" fmla="*/ 0 w 212036"/>
              <a:gd name="connsiteY0" fmla="*/ 0 h 11302395"/>
              <a:gd name="connsiteX1" fmla="*/ 205504 w 212036"/>
              <a:gd name="connsiteY1" fmla="*/ 13064 h 11302395"/>
              <a:gd name="connsiteX2" fmla="*/ 212036 w 212036"/>
              <a:gd name="connsiteY2" fmla="*/ 11096336 h 11302395"/>
              <a:gd name="connsiteX3" fmla="*/ 0 w 212036"/>
              <a:gd name="connsiteY3" fmla="*/ 11302395 h 11302395"/>
              <a:gd name="connsiteX4" fmla="*/ 0 w 212036"/>
              <a:gd name="connsiteY4" fmla="*/ 0 h 11302395"/>
              <a:gd name="connsiteX0" fmla="*/ 0 w 212036"/>
              <a:gd name="connsiteY0" fmla="*/ 6530 h 11289331"/>
              <a:gd name="connsiteX1" fmla="*/ 205504 w 212036"/>
              <a:gd name="connsiteY1" fmla="*/ 0 h 11289331"/>
              <a:gd name="connsiteX2" fmla="*/ 212036 w 212036"/>
              <a:gd name="connsiteY2" fmla="*/ 11083272 h 11289331"/>
              <a:gd name="connsiteX3" fmla="*/ 0 w 212036"/>
              <a:gd name="connsiteY3" fmla="*/ 11289331 h 11289331"/>
              <a:gd name="connsiteX4" fmla="*/ 0 w 212036"/>
              <a:gd name="connsiteY4" fmla="*/ 6530 h 11289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036" h="11289331">
                <a:moveTo>
                  <a:pt x="0" y="6530"/>
                </a:moveTo>
                <a:lnTo>
                  <a:pt x="205504" y="0"/>
                </a:lnTo>
                <a:cubicBezTo>
                  <a:pt x="207681" y="3694424"/>
                  <a:pt x="209859" y="7388848"/>
                  <a:pt x="212036" y="11083272"/>
                </a:cubicBezTo>
                <a:lnTo>
                  <a:pt x="0" y="11289331"/>
                </a:lnTo>
                <a:lnTo>
                  <a:pt x="0" y="653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9244617"/>
      </p:ext>
    </p:extLst>
  </p:cSld>
  <p:clrMapOvr>
    <a:masterClrMapping/>
  </p:clrMapOvr>
  <mc:AlternateContent xmlns:mc="http://schemas.openxmlformats.org/markup-compatibility/2006" xmlns:p14="http://schemas.microsoft.com/office/powerpoint/2010/main">
    <mc:Choice Requires="p14">
      <p:transition p14:dur="0" advTm="2202"/>
    </mc:Choice>
    <mc:Fallback xmlns="">
      <p:transition advTm="2202"/>
    </mc:Fallback>
  </mc:AlternateContent>
  <p:extLst>
    <p:ext uri="{DCECCB84-F9BA-43D5-87BE-67443E8EF086}">
      <p15:sldGuideLst xmlns:p15="http://schemas.microsoft.com/office/powerpoint/2012/main">
        <p15:guide id="3" orient="horz" pos="2160">
          <p15:clr>
            <a:srgbClr val="FBAE40"/>
          </p15:clr>
        </p15:guide>
        <p15:guide id="4" pos="3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Content - horizontal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4FAFC-EC91-094D-B4F0-30DD855CB09A}"/>
              </a:ext>
            </a:extLst>
          </p:cNvPr>
          <p:cNvSpPr>
            <a:spLocks noGrp="1"/>
          </p:cNvSpPr>
          <p:nvPr>
            <p:ph type="title" hasCustomPrompt="1"/>
          </p:nvPr>
        </p:nvSpPr>
        <p:spPr>
          <a:xfrm>
            <a:off x="589854" y="673964"/>
            <a:ext cx="10515600" cy="707886"/>
          </a:xfrm>
          <a:prstGeom prst="rect">
            <a:avLst/>
          </a:prstGeom>
        </p:spPr>
        <p:txBody>
          <a:bodyPr/>
          <a:lstStyle>
            <a:lvl1pPr>
              <a:defRPr sz="4000">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9CEDE44-21C5-794C-AFBA-1CECA04D3AEE}"/>
              </a:ext>
            </a:extLst>
          </p:cNvPr>
          <p:cNvSpPr>
            <a:spLocks noGrp="1"/>
          </p:cNvSpPr>
          <p:nvPr>
            <p:ph idx="1"/>
          </p:nvPr>
        </p:nvSpPr>
        <p:spPr>
          <a:xfrm>
            <a:off x="589854" y="1617281"/>
            <a:ext cx="10515600" cy="1579920"/>
          </a:xfrm>
        </p:spPr>
        <p:txBody>
          <a:bodyPr/>
          <a:lstStyle>
            <a:lvl4pPr>
              <a:buClr>
                <a:schemeClr val="tx1">
                  <a:lumMod val="75000"/>
                  <a:lumOff val="25000"/>
                </a:schemeClr>
              </a:buClr>
              <a:defRPr/>
            </a:lvl4pPr>
            <a:lvl5pPr>
              <a:buClr>
                <a:schemeClr val="tx1">
                  <a:lumMod val="75000"/>
                  <a:lumOff val="2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Box 22">
            <a:extLst>
              <a:ext uri="{FF2B5EF4-FFF2-40B4-BE49-F238E27FC236}">
                <a16:creationId xmlns:a16="http://schemas.microsoft.com/office/drawing/2014/main" id="{355C0521-F158-0142-86F8-192DEC837EDA}"/>
              </a:ext>
            </a:extLst>
          </p:cNvPr>
          <p:cNvSpPr txBox="1"/>
          <p:nvPr userDrawn="1"/>
        </p:nvSpPr>
        <p:spPr>
          <a:xfrm>
            <a:off x="11281627" y="44685"/>
            <a:ext cx="637572" cy="307777"/>
          </a:xfrm>
          <a:prstGeom prst="rect">
            <a:avLst/>
          </a:prstGeom>
          <a:noFill/>
        </p:spPr>
        <p:txBody>
          <a:bodyPr wrap="square" rtlCol="0">
            <a:spAutoFit/>
          </a:bodyPr>
          <a:lstStyle/>
          <a:p>
            <a:pPr algn="ctr"/>
            <a:fld id="{870203A8-C071-4F7C-A4AE-59ECF3E798DB}" type="slidenum">
              <a:rPr lang="en-US" sz="1400" smtClean="0">
                <a:solidFill>
                  <a:schemeClr val="bg1">
                    <a:lumMod val="50000"/>
                  </a:schemeClr>
                </a:solidFill>
              </a:rPr>
              <a:pPr algn="ctr"/>
              <a:t>‹#›</a:t>
            </a:fld>
            <a:endParaRPr lang="en-US" sz="1400">
              <a:solidFill>
                <a:schemeClr val="bg1">
                  <a:lumMod val="50000"/>
                </a:schemeClr>
              </a:solidFill>
            </a:endParaRPr>
          </a:p>
        </p:txBody>
      </p:sp>
      <p:pic>
        <p:nvPicPr>
          <p:cNvPr id="24" name="Picture 23">
            <a:extLst>
              <a:ext uri="{FF2B5EF4-FFF2-40B4-BE49-F238E27FC236}">
                <a16:creationId xmlns:a16="http://schemas.microsoft.com/office/drawing/2014/main" id="{C058023A-74A4-9643-9681-57CDD6C79AB9}"/>
              </a:ext>
            </a:extLst>
          </p:cNvPr>
          <p:cNvPicPr>
            <a:picLocks noChangeAspect="1"/>
          </p:cNvPicPr>
          <p:nvPr userDrawn="1"/>
        </p:nvPicPr>
        <p:blipFill>
          <a:blip r:embed="rId2"/>
          <a:stretch>
            <a:fillRect/>
          </a:stretch>
        </p:blipFill>
        <p:spPr>
          <a:xfrm>
            <a:off x="11281627" y="6121921"/>
            <a:ext cx="534654" cy="534654"/>
          </a:xfrm>
          <a:prstGeom prst="rect">
            <a:avLst/>
          </a:prstGeom>
        </p:spPr>
      </p:pic>
      <p:sp>
        <p:nvSpPr>
          <p:cNvPr id="15" name="Rectangle 16">
            <a:extLst>
              <a:ext uri="{FF2B5EF4-FFF2-40B4-BE49-F238E27FC236}">
                <a16:creationId xmlns:a16="http://schemas.microsoft.com/office/drawing/2014/main" id="{6160B316-6578-3C4F-B030-59EE71DEE99B}"/>
              </a:ext>
            </a:extLst>
          </p:cNvPr>
          <p:cNvSpPr/>
          <p:nvPr userDrawn="1"/>
        </p:nvSpPr>
        <p:spPr>
          <a:xfrm rot="5400000" flipV="1">
            <a:off x="5452652" y="-5455955"/>
            <a:ext cx="212036" cy="11117340"/>
          </a:xfrm>
          <a:custGeom>
            <a:avLst/>
            <a:gdLst>
              <a:gd name="connsiteX0" fmla="*/ 0 w 212036"/>
              <a:gd name="connsiteY0" fmla="*/ 0 h 10903977"/>
              <a:gd name="connsiteX1" fmla="*/ 212036 w 212036"/>
              <a:gd name="connsiteY1" fmla="*/ 0 h 10903977"/>
              <a:gd name="connsiteX2" fmla="*/ 212036 w 212036"/>
              <a:gd name="connsiteY2" fmla="*/ 10903977 h 10903977"/>
              <a:gd name="connsiteX3" fmla="*/ 0 w 212036"/>
              <a:gd name="connsiteY3" fmla="*/ 10903977 h 10903977"/>
              <a:gd name="connsiteX4" fmla="*/ 0 w 212036"/>
              <a:gd name="connsiteY4" fmla="*/ 0 h 10903977"/>
              <a:gd name="connsiteX0" fmla="*/ 0 w 212036"/>
              <a:gd name="connsiteY0" fmla="*/ 0 h 11117340"/>
              <a:gd name="connsiteX1" fmla="*/ 212036 w 212036"/>
              <a:gd name="connsiteY1" fmla="*/ 0 h 11117340"/>
              <a:gd name="connsiteX2" fmla="*/ 212036 w 212036"/>
              <a:gd name="connsiteY2" fmla="*/ 10903977 h 11117340"/>
              <a:gd name="connsiteX3" fmla="*/ 0 w 212036"/>
              <a:gd name="connsiteY3" fmla="*/ 11117340 h 11117340"/>
              <a:gd name="connsiteX4" fmla="*/ 0 w 212036"/>
              <a:gd name="connsiteY4" fmla="*/ 0 h 1111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036" h="11117340">
                <a:moveTo>
                  <a:pt x="0" y="0"/>
                </a:moveTo>
                <a:lnTo>
                  <a:pt x="212036" y="0"/>
                </a:lnTo>
                <a:lnTo>
                  <a:pt x="212036" y="10903977"/>
                </a:lnTo>
                <a:lnTo>
                  <a:pt x="0" y="11117340"/>
                </a:lnTo>
                <a:lnTo>
                  <a:pt x="0" y="0"/>
                </a:lnTo>
                <a:close/>
              </a:path>
            </a:pathLst>
          </a:custGeom>
          <a:solidFill>
            <a:srgbClr val="00A9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6">
            <a:extLst>
              <a:ext uri="{FF2B5EF4-FFF2-40B4-BE49-F238E27FC236}">
                <a16:creationId xmlns:a16="http://schemas.microsoft.com/office/drawing/2014/main" id="{6A433072-7DE4-CA45-9E14-F9E4BDF5A14E}"/>
              </a:ext>
            </a:extLst>
          </p:cNvPr>
          <p:cNvSpPr/>
          <p:nvPr userDrawn="1"/>
        </p:nvSpPr>
        <p:spPr>
          <a:xfrm rot="16200000">
            <a:off x="5440766" y="1203472"/>
            <a:ext cx="212036" cy="11117340"/>
          </a:xfrm>
          <a:custGeom>
            <a:avLst/>
            <a:gdLst>
              <a:gd name="connsiteX0" fmla="*/ 0 w 212036"/>
              <a:gd name="connsiteY0" fmla="*/ 0 h 10903977"/>
              <a:gd name="connsiteX1" fmla="*/ 212036 w 212036"/>
              <a:gd name="connsiteY1" fmla="*/ 0 h 10903977"/>
              <a:gd name="connsiteX2" fmla="*/ 212036 w 212036"/>
              <a:gd name="connsiteY2" fmla="*/ 10903977 h 10903977"/>
              <a:gd name="connsiteX3" fmla="*/ 0 w 212036"/>
              <a:gd name="connsiteY3" fmla="*/ 10903977 h 10903977"/>
              <a:gd name="connsiteX4" fmla="*/ 0 w 212036"/>
              <a:gd name="connsiteY4" fmla="*/ 0 h 10903977"/>
              <a:gd name="connsiteX0" fmla="*/ 0 w 212036"/>
              <a:gd name="connsiteY0" fmla="*/ 0 h 11117340"/>
              <a:gd name="connsiteX1" fmla="*/ 212036 w 212036"/>
              <a:gd name="connsiteY1" fmla="*/ 0 h 11117340"/>
              <a:gd name="connsiteX2" fmla="*/ 212036 w 212036"/>
              <a:gd name="connsiteY2" fmla="*/ 10903977 h 11117340"/>
              <a:gd name="connsiteX3" fmla="*/ 0 w 212036"/>
              <a:gd name="connsiteY3" fmla="*/ 11117340 h 11117340"/>
              <a:gd name="connsiteX4" fmla="*/ 0 w 212036"/>
              <a:gd name="connsiteY4" fmla="*/ 0 h 1111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036" h="11117340">
                <a:moveTo>
                  <a:pt x="0" y="0"/>
                </a:moveTo>
                <a:lnTo>
                  <a:pt x="212036" y="0"/>
                </a:lnTo>
                <a:lnTo>
                  <a:pt x="212036" y="10903977"/>
                </a:lnTo>
                <a:lnTo>
                  <a:pt x="0" y="11117340"/>
                </a:lnTo>
                <a:lnTo>
                  <a:pt x="0" y="0"/>
                </a:lnTo>
                <a:close/>
              </a:path>
            </a:pathLst>
          </a:custGeom>
          <a:solidFill>
            <a:srgbClr val="00A9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25352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2_Comparison">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1ED97F9-C9E9-104B-A028-A50024BBE5E5}"/>
              </a:ext>
            </a:extLst>
          </p:cNvPr>
          <p:cNvSpPr/>
          <p:nvPr/>
        </p:nvSpPr>
        <p:spPr>
          <a:xfrm>
            <a:off x="0" y="0"/>
            <a:ext cx="12192000" cy="1317356"/>
          </a:xfrm>
          <a:prstGeom prst="rect">
            <a:avLst/>
          </a:prstGeom>
          <a:solidFill>
            <a:srgbClr val="0F5C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20677686-9600-EE42-A435-0404CF446942}"/>
              </a:ext>
            </a:extLst>
          </p:cNvPr>
          <p:cNvPicPr>
            <a:picLocks noChangeAspect="1"/>
          </p:cNvPicPr>
          <p:nvPr/>
        </p:nvPicPr>
        <p:blipFill>
          <a:blip r:embed="rId2"/>
          <a:stretch>
            <a:fillRect/>
          </a:stretch>
        </p:blipFill>
        <p:spPr>
          <a:xfrm>
            <a:off x="10909784" y="277946"/>
            <a:ext cx="760439" cy="760439"/>
          </a:xfrm>
          <a:prstGeom prst="rect">
            <a:avLst/>
          </a:prstGeom>
        </p:spPr>
      </p:pic>
      <p:sp>
        <p:nvSpPr>
          <p:cNvPr id="2" name="Title 1">
            <a:extLst>
              <a:ext uri="{FF2B5EF4-FFF2-40B4-BE49-F238E27FC236}">
                <a16:creationId xmlns:a16="http://schemas.microsoft.com/office/drawing/2014/main" id="{ADE5156E-04DA-5242-A937-C910978D37DD}"/>
              </a:ext>
            </a:extLst>
          </p:cNvPr>
          <p:cNvSpPr>
            <a:spLocks noGrp="1"/>
          </p:cNvSpPr>
          <p:nvPr>
            <p:ph type="title"/>
          </p:nvPr>
        </p:nvSpPr>
        <p:spPr>
          <a:xfrm>
            <a:off x="607622" y="404245"/>
            <a:ext cx="10515600" cy="701731"/>
          </a:xfrm>
        </p:spPr>
        <p:txBody>
          <a:bodyPr anchor="t" anchorCtr="0"/>
          <a:lstStyle>
            <a:lvl1pPr>
              <a:defRPr sz="4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CFE43237-A37C-F645-B028-2BC13D898B2F}"/>
              </a:ext>
            </a:extLst>
          </p:cNvPr>
          <p:cNvSpPr>
            <a:spLocks noGrp="1"/>
          </p:cNvSpPr>
          <p:nvPr>
            <p:ph type="body" idx="1" hasCustomPrompt="1"/>
          </p:nvPr>
        </p:nvSpPr>
        <p:spPr>
          <a:xfrm>
            <a:off x="712788" y="1720414"/>
            <a:ext cx="5157787" cy="36933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1597D0D-5D1C-9A4A-B0E1-DF4A90BFEF11}"/>
              </a:ext>
            </a:extLst>
          </p:cNvPr>
          <p:cNvSpPr>
            <a:spLocks noGrp="1"/>
          </p:cNvSpPr>
          <p:nvPr>
            <p:ph sz="half" idx="2"/>
          </p:nvPr>
        </p:nvSpPr>
        <p:spPr>
          <a:xfrm>
            <a:off x="712788" y="2250431"/>
            <a:ext cx="5157787" cy="3684587"/>
          </a:xfrm>
        </p:spPr>
        <p:txBody>
          <a:bodyPr/>
          <a:lstStyle>
            <a:lvl1pPr>
              <a:buClr>
                <a:schemeClr val="accent2"/>
              </a:buClr>
              <a:defRPr/>
            </a:lvl1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147D8F7-FD4D-BA4F-8BC8-C094DD4DD750}"/>
              </a:ext>
            </a:extLst>
          </p:cNvPr>
          <p:cNvSpPr>
            <a:spLocks noGrp="1"/>
          </p:cNvSpPr>
          <p:nvPr>
            <p:ph type="body" sz="quarter" idx="3" hasCustomPrompt="1"/>
          </p:nvPr>
        </p:nvSpPr>
        <p:spPr>
          <a:xfrm>
            <a:off x="6172200" y="1720414"/>
            <a:ext cx="5183188" cy="36933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1BEA4F-89E9-D644-AB00-257FA6035759}"/>
              </a:ext>
            </a:extLst>
          </p:cNvPr>
          <p:cNvSpPr>
            <a:spLocks noGrp="1"/>
          </p:cNvSpPr>
          <p:nvPr>
            <p:ph sz="quarter" idx="4"/>
          </p:nvPr>
        </p:nvSpPr>
        <p:spPr>
          <a:xfrm>
            <a:off x="6172200" y="2256963"/>
            <a:ext cx="5183188" cy="3684586"/>
          </a:xfrm>
        </p:spPr>
        <p:txBody>
          <a:bodyPr/>
          <a:lstStyle>
            <a:lvl1pPr>
              <a:buClr>
                <a:schemeClr val="accent2"/>
              </a:buClr>
              <a:defRPr/>
            </a:lvl1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103DB7F8-7A3B-294E-9203-67D0CAD1A58F}"/>
              </a:ext>
            </a:extLst>
          </p:cNvPr>
          <p:cNvSpPr txBox="1"/>
          <p:nvPr/>
        </p:nvSpPr>
        <p:spPr>
          <a:xfrm>
            <a:off x="11351077" y="6356350"/>
            <a:ext cx="637572" cy="307777"/>
          </a:xfrm>
          <a:prstGeom prst="rect">
            <a:avLst/>
          </a:prstGeom>
          <a:noFill/>
        </p:spPr>
        <p:txBody>
          <a:bodyPr wrap="square" rtlCol="0">
            <a:spAutoFit/>
          </a:bodyPr>
          <a:lstStyle/>
          <a:p>
            <a:pPr algn="ctr"/>
            <a:fld id="{870203A8-C071-4F7C-A4AE-59ECF3E798DB}" type="slidenum">
              <a:rPr lang="en-US" sz="1400" smtClean="0">
                <a:solidFill>
                  <a:schemeClr val="bg1">
                    <a:lumMod val="50000"/>
                  </a:schemeClr>
                </a:solidFill>
              </a:rPr>
              <a:pPr algn="ctr"/>
              <a:t>‹#›</a:t>
            </a:fld>
            <a:endParaRPr lang="en-US" sz="1400">
              <a:solidFill>
                <a:schemeClr val="bg1">
                  <a:lumMod val="50000"/>
                </a:schemeClr>
              </a:solidFill>
            </a:endParaRPr>
          </a:p>
        </p:txBody>
      </p:sp>
      <p:sp>
        <p:nvSpPr>
          <p:cNvPr id="11" name="Rectangle 10">
            <a:extLst>
              <a:ext uri="{FF2B5EF4-FFF2-40B4-BE49-F238E27FC236}">
                <a16:creationId xmlns:a16="http://schemas.microsoft.com/office/drawing/2014/main" id="{C77268E6-D71C-524C-85F7-2034E170E27E}"/>
              </a:ext>
            </a:extLst>
          </p:cNvPr>
          <p:cNvSpPr/>
          <p:nvPr userDrawn="1"/>
        </p:nvSpPr>
        <p:spPr>
          <a:xfrm>
            <a:off x="0" y="0"/>
            <a:ext cx="12192000" cy="1317356"/>
          </a:xfrm>
          <a:prstGeom prst="rect">
            <a:avLst/>
          </a:prstGeom>
          <a:solidFill>
            <a:srgbClr val="0F5C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DC0EA4F-8C39-ED41-9A00-51BD245CDB22}"/>
              </a:ext>
            </a:extLst>
          </p:cNvPr>
          <p:cNvPicPr>
            <a:picLocks noChangeAspect="1"/>
          </p:cNvPicPr>
          <p:nvPr userDrawn="1"/>
        </p:nvPicPr>
        <p:blipFill>
          <a:blip r:embed="rId2"/>
          <a:stretch>
            <a:fillRect/>
          </a:stretch>
        </p:blipFill>
        <p:spPr>
          <a:xfrm>
            <a:off x="10909784" y="277946"/>
            <a:ext cx="760439" cy="760439"/>
          </a:xfrm>
          <a:prstGeom prst="rect">
            <a:avLst/>
          </a:prstGeom>
        </p:spPr>
      </p:pic>
      <p:sp>
        <p:nvSpPr>
          <p:cNvPr id="13" name="TextBox 12">
            <a:extLst>
              <a:ext uri="{FF2B5EF4-FFF2-40B4-BE49-F238E27FC236}">
                <a16:creationId xmlns:a16="http://schemas.microsoft.com/office/drawing/2014/main" id="{F2A72112-82DC-C448-8E7F-CA0119AF9460}"/>
              </a:ext>
            </a:extLst>
          </p:cNvPr>
          <p:cNvSpPr txBox="1"/>
          <p:nvPr userDrawn="1"/>
        </p:nvSpPr>
        <p:spPr>
          <a:xfrm>
            <a:off x="11351077" y="6356350"/>
            <a:ext cx="637572" cy="307777"/>
          </a:xfrm>
          <a:prstGeom prst="rect">
            <a:avLst/>
          </a:prstGeom>
          <a:noFill/>
        </p:spPr>
        <p:txBody>
          <a:bodyPr wrap="square" rtlCol="0">
            <a:spAutoFit/>
          </a:bodyPr>
          <a:lstStyle/>
          <a:p>
            <a:pPr algn="ctr"/>
            <a:fld id="{870203A8-C071-4F7C-A4AE-59ECF3E798DB}" type="slidenum">
              <a:rPr lang="en-US" sz="1400" smtClean="0">
                <a:solidFill>
                  <a:schemeClr val="bg1">
                    <a:lumMod val="50000"/>
                  </a:schemeClr>
                </a:solidFill>
              </a:rPr>
              <a:pPr algn="ctr"/>
              <a:t>‹#›</a:t>
            </a:fld>
            <a:endParaRPr lang="en-US" sz="1400">
              <a:solidFill>
                <a:schemeClr val="bg1">
                  <a:lumMod val="50000"/>
                </a:schemeClr>
              </a:solidFill>
            </a:endParaRPr>
          </a:p>
        </p:txBody>
      </p:sp>
    </p:spTree>
    <p:extLst>
      <p:ext uri="{BB962C8B-B14F-4D97-AF65-F5344CB8AC3E}">
        <p14:creationId xmlns:p14="http://schemas.microsoft.com/office/powerpoint/2010/main" val="745046513"/>
      </p:ext>
    </p:extLst>
  </p:cSld>
  <p:clrMapOvr>
    <a:masterClrMapping/>
  </p:clrMapOvr>
  <mc:AlternateContent xmlns:mc="http://schemas.openxmlformats.org/markup-compatibility/2006" xmlns:p14="http://schemas.microsoft.com/office/powerpoint/2010/main">
    <mc:Choice Requires="p14">
      <p:transition p14:dur="0" advTm="2202"/>
    </mc:Choice>
    <mc:Fallback xmlns="">
      <p:transition advTm="2202"/>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1ED97F9-C9E9-104B-A028-A50024BBE5E5}"/>
              </a:ext>
            </a:extLst>
          </p:cNvPr>
          <p:cNvSpPr/>
          <p:nvPr/>
        </p:nvSpPr>
        <p:spPr>
          <a:xfrm>
            <a:off x="0" y="0"/>
            <a:ext cx="12192000" cy="1317356"/>
          </a:xfrm>
          <a:prstGeom prst="rect">
            <a:avLst/>
          </a:prstGeom>
          <a:solidFill>
            <a:srgbClr val="00A9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20677686-9600-EE42-A435-0404CF446942}"/>
              </a:ext>
            </a:extLst>
          </p:cNvPr>
          <p:cNvPicPr>
            <a:picLocks noChangeAspect="1"/>
          </p:cNvPicPr>
          <p:nvPr/>
        </p:nvPicPr>
        <p:blipFill>
          <a:blip r:embed="rId2"/>
          <a:stretch>
            <a:fillRect/>
          </a:stretch>
        </p:blipFill>
        <p:spPr>
          <a:xfrm>
            <a:off x="10909784" y="277946"/>
            <a:ext cx="760439" cy="760439"/>
          </a:xfrm>
          <a:prstGeom prst="rect">
            <a:avLst/>
          </a:prstGeom>
        </p:spPr>
      </p:pic>
      <p:sp>
        <p:nvSpPr>
          <p:cNvPr id="2" name="Title 1">
            <a:extLst>
              <a:ext uri="{FF2B5EF4-FFF2-40B4-BE49-F238E27FC236}">
                <a16:creationId xmlns:a16="http://schemas.microsoft.com/office/drawing/2014/main" id="{ADE5156E-04DA-5242-A937-C910978D37DD}"/>
              </a:ext>
            </a:extLst>
          </p:cNvPr>
          <p:cNvSpPr>
            <a:spLocks noGrp="1"/>
          </p:cNvSpPr>
          <p:nvPr>
            <p:ph type="title"/>
          </p:nvPr>
        </p:nvSpPr>
        <p:spPr>
          <a:xfrm>
            <a:off x="607622" y="404245"/>
            <a:ext cx="10515600" cy="701731"/>
          </a:xfrm>
        </p:spPr>
        <p:txBody>
          <a:bodyPr anchor="t" anchorCtr="0"/>
          <a:lstStyle>
            <a:lvl1pPr>
              <a:defRPr sz="4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CFE43237-A37C-F645-B028-2BC13D898B2F}"/>
              </a:ext>
            </a:extLst>
          </p:cNvPr>
          <p:cNvSpPr>
            <a:spLocks noGrp="1"/>
          </p:cNvSpPr>
          <p:nvPr>
            <p:ph type="body" idx="1" hasCustomPrompt="1"/>
          </p:nvPr>
        </p:nvSpPr>
        <p:spPr>
          <a:xfrm>
            <a:off x="712788" y="1720414"/>
            <a:ext cx="5157787" cy="36933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1597D0D-5D1C-9A4A-B0E1-DF4A90BFEF11}"/>
              </a:ext>
            </a:extLst>
          </p:cNvPr>
          <p:cNvSpPr>
            <a:spLocks noGrp="1"/>
          </p:cNvSpPr>
          <p:nvPr>
            <p:ph sz="half" idx="2"/>
          </p:nvPr>
        </p:nvSpPr>
        <p:spPr>
          <a:xfrm>
            <a:off x="712788" y="2250432"/>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147D8F7-FD4D-BA4F-8BC8-C094DD4DD750}"/>
              </a:ext>
            </a:extLst>
          </p:cNvPr>
          <p:cNvSpPr>
            <a:spLocks noGrp="1"/>
          </p:cNvSpPr>
          <p:nvPr>
            <p:ph type="body" sz="quarter" idx="3" hasCustomPrompt="1"/>
          </p:nvPr>
        </p:nvSpPr>
        <p:spPr>
          <a:xfrm>
            <a:off x="6172200" y="1720414"/>
            <a:ext cx="5183188" cy="36933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1BEA4F-89E9-D644-AB00-257FA6035759}"/>
              </a:ext>
            </a:extLst>
          </p:cNvPr>
          <p:cNvSpPr>
            <a:spLocks noGrp="1"/>
          </p:cNvSpPr>
          <p:nvPr>
            <p:ph sz="quarter" idx="4"/>
          </p:nvPr>
        </p:nvSpPr>
        <p:spPr>
          <a:xfrm>
            <a:off x="6172200" y="2250432"/>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103DB7F8-7A3B-294E-9203-67D0CAD1A58F}"/>
              </a:ext>
            </a:extLst>
          </p:cNvPr>
          <p:cNvSpPr txBox="1"/>
          <p:nvPr/>
        </p:nvSpPr>
        <p:spPr>
          <a:xfrm>
            <a:off x="11351077" y="6356350"/>
            <a:ext cx="637572" cy="307777"/>
          </a:xfrm>
          <a:prstGeom prst="rect">
            <a:avLst/>
          </a:prstGeom>
          <a:noFill/>
        </p:spPr>
        <p:txBody>
          <a:bodyPr wrap="square" rtlCol="0">
            <a:spAutoFit/>
          </a:bodyPr>
          <a:lstStyle/>
          <a:p>
            <a:pPr algn="ctr"/>
            <a:fld id="{870203A8-C071-4F7C-A4AE-59ECF3E798DB}" type="slidenum">
              <a:rPr lang="en-US" sz="1400" smtClean="0">
                <a:solidFill>
                  <a:schemeClr val="bg1">
                    <a:lumMod val="50000"/>
                  </a:schemeClr>
                </a:solidFill>
              </a:rPr>
              <a:pPr algn="ctr"/>
              <a:t>‹#›</a:t>
            </a:fld>
            <a:endParaRPr lang="en-US" sz="1400">
              <a:solidFill>
                <a:schemeClr val="bg1">
                  <a:lumMod val="50000"/>
                </a:schemeClr>
              </a:solidFill>
            </a:endParaRPr>
          </a:p>
        </p:txBody>
      </p:sp>
      <p:sp>
        <p:nvSpPr>
          <p:cNvPr id="11" name="Rectangle 10">
            <a:extLst>
              <a:ext uri="{FF2B5EF4-FFF2-40B4-BE49-F238E27FC236}">
                <a16:creationId xmlns:a16="http://schemas.microsoft.com/office/drawing/2014/main" id="{674D77FF-FFB8-3346-A5F4-D4677B1A85E0}"/>
              </a:ext>
            </a:extLst>
          </p:cNvPr>
          <p:cNvSpPr/>
          <p:nvPr userDrawn="1"/>
        </p:nvSpPr>
        <p:spPr>
          <a:xfrm>
            <a:off x="0" y="0"/>
            <a:ext cx="12192000" cy="1317356"/>
          </a:xfrm>
          <a:prstGeom prst="rect">
            <a:avLst/>
          </a:prstGeom>
          <a:solidFill>
            <a:srgbClr val="00A9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1FCB8DD-F8C7-4149-8542-F3ECC6959AB9}"/>
              </a:ext>
            </a:extLst>
          </p:cNvPr>
          <p:cNvPicPr>
            <a:picLocks noChangeAspect="1"/>
          </p:cNvPicPr>
          <p:nvPr userDrawn="1"/>
        </p:nvPicPr>
        <p:blipFill>
          <a:blip r:embed="rId2"/>
          <a:stretch>
            <a:fillRect/>
          </a:stretch>
        </p:blipFill>
        <p:spPr>
          <a:xfrm>
            <a:off x="10909784" y="277946"/>
            <a:ext cx="760439" cy="760439"/>
          </a:xfrm>
          <a:prstGeom prst="rect">
            <a:avLst/>
          </a:prstGeom>
        </p:spPr>
      </p:pic>
      <p:sp>
        <p:nvSpPr>
          <p:cNvPr id="13" name="TextBox 12">
            <a:extLst>
              <a:ext uri="{FF2B5EF4-FFF2-40B4-BE49-F238E27FC236}">
                <a16:creationId xmlns:a16="http://schemas.microsoft.com/office/drawing/2014/main" id="{31937A56-3D4D-F84D-BCFD-29298B3FD2BD}"/>
              </a:ext>
            </a:extLst>
          </p:cNvPr>
          <p:cNvSpPr txBox="1"/>
          <p:nvPr userDrawn="1"/>
        </p:nvSpPr>
        <p:spPr>
          <a:xfrm>
            <a:off x="11351077" y="6356350"/>
            <a:ext cx="637572" cy="307777"/>
          </a:xfrm>
          <a:prstGeom prst="rect">
            <a:avLst/>
          </a:prstGeom>
          <a:noFill/>
        </p:spPr>
        <p:txBody>
          <a:bodyPr wrap="square" rtlCol="0">
            <a:spAutoFit/>
          </a:bodyPr>
          <a:lstStyle/>
          <a:p>
            <a:pPr algn="ctr"/>
            <a:fld id="{870203A8-C071-4F7C-A4AE-59ECF3E798DB}" type="slidenum">
              <a:rPr lang="en-US" sz="1400" smtClean="0">
                <a:solidFill>
                  <a:schemeClr val="bg1">
                    <a:lumMod val="50000"/>
                  </a:schemeClr>
                </a:solidFill>
              </a:rPr>
              <a:pPr algn="ctr"/>
              <a:t>‹#›</a:t>
            </a:fld>
            <a:endParaRPr lang="en-US" sz="1400">
              <a:solidFill>
                <a:schemeClr val="bg1">
                  <a:lumMod val="50000"/>
                </a:schemeClr>
              </a:solidFill>
            </a:endParaRPr>
          </a:p>
        </p:txBody>
      </p:sp>
    </p:spTree>
    <p:extLst>
      <p:ext uri="{BB962C8B-B14F-4D97-AF65-F5344CB8AC3E}">
        <p14:creationId xmlns:p14="http://schemas.microsoft.com/office/powerpoint/2010/main" val="3060300904"/>
      </p:ext>
    </p:extLst>
  </p:cSld>
  <p:clrMapOvr>
    <a:masterClrMapping/>
  </p:clrMapOvr>
  <mc:AlternateContent xmlns:mc="http://schemas.openxmlformats.org/markup-compatibility/2006" xmlns:p14="http://schemas.microsoft.com/office/powerpoint/2010/main">
    <mc:Choice Requires="p14">
      <p:transition p14:dur="0" advTm="2202"/>
    </mc:Choice>
    <mc:Fallback xmlns="">
      <p:transition advTm="2202"/>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5156E-04DA-5242-A937-C910978D37DD}"/>
              </a:ext>
            </a:extLst>
          </p:cNvPr>
          <p:cNvSpPr>
            <a:spLocks noGrp="1"/>
          </p:cNvSpPr>
          <p:nvPr>
            <p:ph type="title"/>
          </p:nvPr>
        </p:nvSpPr>
        <p:spPr>
          <a:xfrm>
            <a:off x="571500" y="673963"/>
            <a:ext cx="10515600" cy="707886"/>
          </a:xfrm>
        </p:spPr>
        <p:txBody>
          <a:bodyPr/>
          <a:lstStyle>
            <a:lvl1pPr>
              <a:defRPr sz="4000">
                <a:solidFill>
                  <a:schemeClr val="tx2"/>
                </a:solidFill>
              </a:defRPr>
            </a:lvl1pPr>
          </a:lstStyle>
          <a:p>
            <a:r>
              <a:rPr lang="en-US"/>
              <a:t>Click to edit Master title style</a:t>
            </a:r>
          </a:p>
        </p:txBody>
      </p:sp>
      <p:sp>
        <p:nvSpPr>
          <p:cNvPr id="3" name="Text Placeholder 2">
            <a:extLst>
              <a:ext uri="{FF2B5EF4-FFF2-40B4-BE49-F238E27FC236}">
                <a16:creationId xmlns:a16="http://schemas.microsoft.com/office/drawing/2014/main" id="{CFE43237-A37C-F645-B028-2BC13D898B2F}"/>
              </a:ext>
            </a:extLst>
          </p:cNvPr>
          <p:cNvSpPr>
            <a:spLocks noGrp="1"/>
          </p:cNvSpPr>
          <p:nvPr>
            <p:ph type="body" idx="1"/>
          </p:nvPr>
        </p:nvSpPr>
        <p:spPr>
          <a:xfrm>
            <a:off x="571500"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1597D0D-5D1C-9A4A-B0E1-DF4A90BFEF11}"/>
              </a:ext>
            </a:extLst>
          </p:cNvPr>
          <p:cNvSpPr>
            <a:spLocks noGrp="1"/>
          </p:cNvSpPr>
          <p:nvPr>
            <p:ph sz="half" idx="2"/>
          </p:nvPr>
        </p:nvSpPr>
        <p:spPr>
          <a:xfrm>
            <a:off x="571500" y="2671761"/>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147D8F7-FD4D-BA4F-8BC8-C094DD4DD7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1BEA4F-89E9-D644-AB00-257FA6035759}"/>
              </a:ext>
            </a:extLst>
          </p:cNvPr>
          <p:cNvSpPr>
            <a:spLocks noGrp="1"/>
          </p:cNvSpPr>
          <p:nvPr>
            <p:ph sz="quarter" idx="4"/>
          </p:nvPr>
        </p:nvSpPr>
        <p:spPr>
          <a:xfrm>
            <a:off x="6172200" y="2671761"/>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FD96D5A0-1214-BC4F-AAFC-DB93BC9891CE}"/>
              </a:ext>
            </a:extLst>
          </p:cNvPr>
          <p:cNvSpPr txBox="1"/>
          <p:nvPr/>
        </p:nvSpPr>
        <p:spPr>
          <a:xfrm>
            <a:off x="11351077" y="6356350"/>
            <a:ext cx="637572" cy="307777"/>
          </a:xfrm>
          <a:prstGeom prst="rect">
            <a:avLst/>
          </a:prstGeom>
          <a:noFill/>
        </p:spPr>
        <p:txBody>
          <a:bodyPr wrap="square" rtlCol="0">
            <a:spAutoFit/>
          </a:bodyPr>
          <a:lstStyle/>
          <a:p>
            <a:pPr algn="ctr"/>
            <a:fld id="{870203A8-C071-4F7C-A4AE-59ECF3E798DB}" type="slidenum">
              <a:rPr lang="en-US" sz="1400" smtClean="0">
                <a:solidFill>
                  <a:schemeClr val="bg1">
                    <a:lumMod val="50000"/>
                  </a:schemeClr>
                </a:solidFill>
              </a:rPr>
              <a:pPr algn="ctr"/>
              <a:t>‹#›</a:t>
            </a:fld>
            <a:endParaRPr lang="en-US" sz="1400">
              <a:solidFill>
                <a:schemeClr val="bg1">
                  <a:lumMod val="50000"/>
                </a:schemeClr>
              </a:solidFill>
            </a:endParaRPr>
          </a:p>
        </p:txBody>
      </p:sp>
      <p:sp>
        <p:nvSpPr>
          <p:cNvPr id="14" name="TextBox 13">
            <a:extLst>
              <a:ext uri="{FF2B5EF4-FFF2-40B4-BE49-F238E27FC236}">
                <a16:creationId xmlns:a16="http://schemas.microsoft.com/office/drawing/2014/main" id="{C0E06E75-E016-1040-B11D-9FD2476C75BC}"/>
              </a:ext>
            </a:extLst>
          </p:cNvPr>
          <p:cNvSpPr txBox="1"/>
          <p:nvPr userDrawn="1"/>
        </p:nvSpPr>
        <p:spPr>
          <a:xfrm>
            <a:off x="11351077" y="6356350"/>
            <a:ext cx="637572" cy="307777"/>
          </a:xfrm>
          <a:prstGeom prst="rect">
            <a:avLst/>
          </a:prstGeom>
          <a:noFill/>
        </p:spPr>
        <p:txBody>
          <a:bodyPr wrap="square" rtlCol="0">
            <a:spAutoFit/>
          </a:bodyPr>
          <a:lstStyle/>
          <a:p>
            <a:pPr algn="ctr"/>
            <a:fld id="{870203A8-C071-4F7C-A4AE-59ECF3E798DB}" type="slidenum">
              <a:rPr lang="en-US" sz="1400" smtClean="0">
                <a:solidFill>
                  <a:schemeClr val="bg1">
                    <a:lumMod val="50000"/>
                  </a:schemeClr>
                </a:solidFill>
              </a:rPr>
              <a:pPr algn="ctr"/>
              <a:t>‹#›</a:t>
            </a:fld>
            <a:endParaRPr lang="en-US" sz="1400">
              <a:solidFill>
                <a:schemeClr val="bg1">
                  <a:lumMod val="50000"/>
                </a:schemeClr>
              </a:solidFill>
            </a:endParaRPr>
          </a:p>
        </p:txBody>
      </p:sp>
      <p:sp>
        <p:nvSpPr>
          <p:cNvPr id="18" name="Rectangle 11">
            <a:extLst>
              <a:ext uri="{FF2B5EF4-FFF2-40B4-BE49-F238E27FC236}">
                <a16:creationId xmlns:a16="http://schemas.microsoft.com/office/drawing/2014/main" id="{F3467FB5-07B4-2744-ADF1-CD339349F942}"/>
              </a:ext>
            </a:extLst>
          </p:cNvPr>
          <p:cNvSpPr/>
          <p:nvPr userDrawn="1"/>
        </p:nvSpPr>
        <p:spPr>
          <a:xfrm rot="16200000">
            <a:off x="5530606" y="1107316"/>
            <a:ext cx="212036" cy="11289331"/>
          </a:xfrm>
          <a:custGeom>
            <a:avLst/>
            <a:gdLst>
              <a:gd name="connsiteX0" fmla="*/ 0 w 212036"/>
              <a:gd name="connsiteY0" fmla="*/ 0 h 10903977"/>
              <a:gd name="connsiteX1" fmla="*/ 212036 w 212036"/>
              <a:gd name="connsiteY1" fmla="*/ 0 h 10903977"/>
              <a:gd name="connsiteX2" fmla="*/ 212036 w 212036"/>
              <a:gd name="connsiteY2" fmla="*/ 10903977 h 10903977"/>
              <a:gd name="connsiteX3" fmla="*/ 0 w 212036"/>
              <a:gd name="connsiteY3" fmla="*/ 10903977 h 10903977"/>
              <a:gd name="connsiteX4" fmla="*/ 0 w 212036"/>
              <a:gd name="connsiteY4" fmla="*/ 0 h 10903977"/>
              <a:gd name="connsiteX0" fmla="*/ 0 w 212036"/>
              <a:gd name="connsiteY0" fmla="*/ 0 h 10903977"/>
              <a:gd name="connsiteX1" fmla="*/ 212036 w 212036"/>
              <a:gd name="connsiteY1" fmla="*/ 0 h 10903977"/>
              <a:gd name="connsiteX2" fmla="*/ 212036 w 212036"/>
              <a:gd name="connsiteY2" fmla="*/ 10697918 h 10903977"/>
              <a:gd name="connsiteX3" fmla="*/ 0 w 212036"/>
              <a:gd name="connsiteY3" fmla="*/ 10903977 h 10903977"/>
              <a:gd name="connsiteX4" fmla="*/ 0 w 212036"/>
              <a:gd name="connsiteY4" fmla="*/ 0 h 10903977"/>
              <a:gd name="connsiteX0" fmla="*/ 0 w 212036"/>
              <a:gd name="connsiteY0" fmla="*/ 385354 h 11289331"/>
              <a:gd name="connsiteX1" fmla="*/ 205504 w 212036"/>
              <a:gd name="connsiteY1" fmla="*/ 0 h 11289331"/>
              <a:gd name="connsiteX2" fmla="*/ 212036 w 212036"/>
              <a:gd name="connsiteY2" fmla="*/ 11083272 h 11289331"/>
              <a:gd name="connsiteX3" fmla="*/ 0 w 212036"/>
              <a:gd name="connsiteY3" fmla="*/ 11289331 h 11289331"/>
              <a:gd name="connsiteX4" fmla="*/ 0 w 212036"/>
              <a:gd name="connsiteY4" fmla="*/ 385354 h 11289331"/>
              <a:gd name="connsiteX0" fmla="*/ 0 w 212036"/>
              <a:gd name="connsiteY0" fmla="*/ 0 h 11302395"/>
              <a:gd name="connsiteX1" fmla="*/ 205504 w 212036"/>
              <a:gd name="connsiteY1" fmla="*/ 13064 h 11302395"/>
              <a:gd name="connsiteX2" fmla="*/ 212036 w 212036"/>
              <a:gd name="connsiteY2" fmla="*/ 11096336 h 11302395"/>
              <a:gd name="connsiteX3" fmla="*/ 0 w 212036"/>
              <a:gd name="connsiteY3" fmla="*/ 11302395 h 11302395"/>
              <a:gd name="connsiteX4" fmla="*/ 0 w 212036"/>
              <a:gd name="connsiteY4" fmla="*/ 0 h 11302395"/>
              <a:gd name="connsiteX0" fmla="*/ 0 w 212036"/>
              <a:gd name="connsiteY0" fmla="*/ 6530 h 11289331"/>
              <a:gd name="connsiteX1" fmla="*/ 205504 w 212036"/>
              <a:gd name="connsiteY1" fmla="*/ 0 h 11289331"/>
              <a:gd name="connsiteX2" fmla="*/ 212036 w 212036"/>
              <a:gd name="connsiteY2" fmla="*/ 11083272 h 11289331"/>
              <a:gd name="connsiteX3" fmla="*/ 0 w 212036"/>
              <a:gd name="connsiteY3" fmla="*/ 11289331 h 11289331"/>
              <a:gd name="connsiteX4" fmla="*/ 0 w 212036"/>
              <a:gd name="connsiteY4" fmla="*/ 6530 h 11289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036" h="11289331">
                <a:moveTo>
                  <a:pt x="0" y="6530"/>
                </a:moveTo>
                <a:lnTo>
                  <a:pt x="205504" y="0"/>
                </a:lnTo>
                <a:cubicBezTo>
                  <a:pt x="207681" y="3694424"/>
                  <a:pt x="209859" y="7388848"/>
                  <a:pt x="212036" y="11083272"/>
                </a:cubicBezTo>
                <a:lnTo>
                  <a:pt x="0" y="11289331"/>
                </a:lnTo>
                <a:lnTo>
                  <a:pt x="0" y="653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1314382"/>
      </p:ext>
    </p:extLst>
  </p:cSld>
  <p:clrMapOvr>
    <a:masterClrMapping/>
  </p:clrMapOvr>
  <mc:AlternateContent xmlns:mc="http://schemas.openxmlformats.org/markup-compatibility/2006" xmlns:p14="http://schemas.microsoft.com/office/powerpoint/2010/main">
    <mc:Choice Requires="p14">
      <p:transition p14:dur="0" advTm="2202"/>
    </mc:Choice>
    <mc:Fallback xmlns="">
      <p:transition advTm="2202"/>
    </mc:Fallback>
  </mc:AlternateContent>
  <p:extLst>
    <p:ext uri="{DCECCB84-F9BA-43D5-87BE-67443E8EF086}">
      <p15:sldGuideLst xmlns:p15="http://schemas.microsoft.com/office/powerpoint/2012/main">
        <p15:guide id="3" orient="horz" pos="2160">
          <p15:clr>
            <a:srgbClr val="FBAE40"/>
          </p15:clr>
        </p15:guide>
        <p15:guide id="4" pos="36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5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5156E-04DA-5242-A937-C910978D37DD}"/>
              </a:ext>
            </a:extLst>
          </p:cNvPr>
          <p:cNvSpPr>
            <a:spLocks noGrp="1"/>
          </p:cNvSpPr>
          <p:nvPr>
            <p:ph type="title"/>
          </p:nvPr>
        </p:nvSpPr>
        <p:spPr>
          <a:xfrm>
            <a:off x="571500" y="673963"/>
            <a:ext cx="10515600" cy="707886"/>
          </a:xfrm>
        </p:spPr>
        <p:txBody>
          <a:bodyPr/>
          <a:lstStyle>
            <a:lvl1pPr>
              <a:defRPr sz="4000">
                <a:solidFill>
                  <a:schemeClr val="tx2"/>
                </a:solidFill>
              </a:defRPr>
            </a:lvl1pPr>
          </a:lstStyle>
          <a:p>
            <a:r>
              <a:rPr lang="en-US"/>
              <a:t>Click to edit Master title style</a:t>
            </a:r>
          </a:p>
        </p:txBody>
      </p:sp>
      <p:sp>
        <p:nvSpPr>
          <p:cNvPr id="3" name="Text Placeholder 2">
            <a:extLst>
              <a:ext uri="{FF2B5EF4-FFF2-40B4-BE49-F238E27FC236}">
                <a16:creationId xmlns:a16="http://schemas.microsoft.com/office/drawing/2014/main" id="{CFE43237-A37C-F645-B028-2BC13D898B2F}"/>
              </a:ext>
            </a:extLst>
          </p:cNvPr>
          <p:cNvSpPr>
            <a:spLocks noGrp="1"/>
          </p:cNvSpPr>
          <p:nvPr>
            <p:ph type="body" idx="1"/>
          </p:nvPr>
        </p:nvSpPr>
        <p:spPr>
          <a:xfrm>
            <a:off x="571500"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1597D0D-5D1C-9A4A-B0E1-DF4A90BFEF11}"/>
              </a:ext>
            </a:extLst>
          </p:cNvPr>
          <p:cNvSpPr>
            <a:spLocks noGrp="1"/>
          </p:cNvSpPr>
          <p:nvPr>
            <p:ph sz="half" idx="2"/>
          </p:nvPr>
        </p:nvSpPr>
        <p:spPr>
          <a:xfrm>
            <a:off x="571500" y="2671761"/>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147D8F7-FD4D-BA4F-8BC8-C094DD4DD7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1BEA4F-89E9-D644-AB00-257FA6035759}"/>
              </a:ext>
            </a:extLst>
          </p:cNvPr>
          <p:cNvSpPr>
            <a:spLocks noGrp="1"/>
          </p:cNvSpPr>
          <p:nvPr>
            <p:ph sz="quarter" idx="4"/>
          </p:nvPr>
        </p:nvSpPr>
        <p:spPr>
          <a:xfrm>
            <a:off x="6172200" y="2671761"/>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FD96D5A0-1214-BC4F-AAFC-DB93BC9891CE}"/>
              </a:ext>
            </a:extLst>
          </p:cNvPr>
          <p:cNvSpPr txBox="1"/>
          <p:nvPr/>
        </p:nvSpPr>
        <p:spPr>
          <a:xfrm>
            <a:off x="11351077" y="6356350"/>
            <a:ext cx="637572" cy="307777"/>
          </a:xfrm>
          <a:prstGeom prst="rect">
            <a:avLst/>
          </a:prstGeom>
          <a:noFill/>
        </p:spPr>
        <p:txBody>
          <a:bodyPr wrap="square" rtlCol="0">
            <a:spAutoFit/>
          </a:bodyPr>
          <a:lstStyle/>
          <a:p>
            <a:pPr algn="ctr"/>
            <a:fld id="{870203A8-C071-4F7C-A4AE-59ECF3E798DB}" type="slidenum">
              <a:rPr lang="en-US" sz="1400" smtClean="0">
                <a:solidFill>
                  <a:schemeClr val="bg1">
                    <a:lumMod val="50000"/>
                  </a:schemeClr>
                </a:solidFill>
              </a:rPr>
              <a:pPr algn="ctr"/>
              <a:t>‹#›</a:t>
            </a:fld>
            <a:endParaRPr lang="en-US" sz="1400">
              <a:solidFill>
                <a:schemeClr val="bg1">
                  <a:lumMod val="50000"/>
                </a:schemeClr>
              </a:solidFill>
            </a:endParaRPr>
          </a:p>
        </p:txBody>
      </p:sp>
      <p:sp>
        <p:nvSpPr>
          <p:cNvPr id="14" name="TextBox 13">
            <a:extLst>
              <a:ext uri="{FF2B5EF4-FFF2-40B4-BE49-F238E27FC236}">
                <a16:creationId xmlns:a16="http://schemas.microsoft.com/office/drawing/2014/main" id="{C0E06E75-E016-1040-B11D-9FD2476C75BC}"/>
              </a:ext>
            </a:extLst>
          </p:cNvPr>
          <p:cNvSpPr txBox="1"/>
          <p:nvPr userDrawn="1"/>
        </p:nvSpPr>
        <p:spPr>
          <a:xfrm>
            <a:off x="11351077" y="6356350"/>
            <a:ext cx="637572" cy="307777"/>
          </a:xfrm>
          <a:prstGeom prst="rect">
            <a:avLst/>
          </a:prstGeom>
          <a:noFill/>
        </p:spPr>
        <p:txBody>
          <a:bodyPr wrap="square" rtlCol="0">
            <a:spAutoFit/>
          </a:bodyPr>
          <a:lstStyle/>
          <a:p>
            <a:pPr algn="ctr"/>
            <a:fld id="{870203A8-C071-4F7C-A4AE-59ECF3E798DB}" type="slidenum">
              <a:rPr lang="en-US" sz="1400" smtClean="0">
                <a:solidFill>
                  <a:schemeClr val="bg1">
                    <a:lumMod val="50000"/>
                  </a:schemeClr>
                </a:solidFill>
              </a:rPr>
              <a:pPr algn="ctr"/>
              <a:t>‹#›</a:t>
            </a:fld>
            <a:endParaRPr lang="en-US" sz="1400">
              <a:solidFill>
                <a:schemeClr val="bg1">
                  <a:lumMod val="50000"/>
                </a:schemeClr>
              </a:solidFill>
            </a:endParaRPr>
          </a:p>
        </p:txBody>
      </p:sp>
      <p:sp>
        <p:nvSpPr>
          <p:cNvPr id="18" name="Rectangle 11">
            <a:extLst>
              <a:ext uri="{FF2B5EF4-FFF2-40B4-BE49-F238E27FC236}">
                <a16:creationId xmlns:a16="http://schemas.microsoft.com/office/drawing/2014/main" id="{6A694081-0D8C-A942-8D04-95263DC1CE9C}"/>
              </a:ext>
            </a:extLst>
          </p:cNvPr>
          <p:cNvSpPr/>
          <p:nvPr userDrawn="1"/>
        </p:nvSpPr>
        <p:spPr>
          <a:xfrm rot="16200000">
            <a:off x="5530606" y="1115337"/>
            <a:ext cx="212036" cy="11289331"/>
          </a:xfrm>
          <a:custGeom>
            <a:avLst/>
            <a:gdLst>
              <a:gd name="connsiteX0" fmla="*/ 0 w 212036"/>
              <a:gd name="connsiteY0" fmla="*/ 0 h 10903977"/>
              <a:gd name="connsiteX1" fmla="*/ 212036 w 212036"/>
              <a:gd name="connsiteY1" fmla="*/ 0 h 10903977"/>
              <a:gd name="connsiteX2" fmla="*/ 212036 w 212036"/>
              <a:gd name="connsiteY2" fmla="*/ 10903977 h 10903977"/>
              <a:gd name="connsiteX3" fmla="*/ 0 w 212036"/>
              <a:gd name="connsiteY3" fmla="*/ 10903977 h 10903977"/>
              <a:gd name="connsiteX4" fmla="*/ 0 w 212036"/>
              <a:gd name="connsiteY4" fmla="*/ 0 h 10903977"/>
              <a:gd name="connsiteX0" fmla="*/ 0 w 212036"/>
              <a:gd name="connsiteY0" fmla="*/ 0 h 10903977"/>
              <a:gd name="connsiteX1" fmla="*/ 212036 w 212036"/>
              <a:gd name="connsiteY1" fmla="*/ 0 h 10903977"/>
              <a:gd name="connsiteX2" fmla="*/ 212036 w 212036"/>
              <a:gd name="connsiteY2" fmla="*/ 10697918 h 10903977"/>
              <a:gd name="connsiteX3" fmla="*/ 0 w 212036"/>
              <a:gd name="connsiteY3" fmla="*/ 10903977 h 10903977"/>
              <a:gd name="connsiteX4" fmla="*/ 0 w 212036"/>
              <a:gd name="connsiteY4" fmla="*/ 0 h 10903977"/>
              <a:gd name="connsiteX0" fmla="*/ 0 w 212036"/>
              <a:gd name="connsiteY0" fmla="*/ 385354 h 11289331"/>
              <a:gd name="connsiteX1" fmla="*/ 205504 w 212036"/>
              <a:gd name="connsiteY1" fmla="*/ 0 h 11289331"/>
              <a:gd name="connsiteX2" fmla="*/ 212036 w 212036"/>
              <a:gd name="connsiteY2" fmla="*/ 11083272 h 11289331"/>
              <a:gd name="connsiteX3" fmla="*/ 0 w 212036"/>
              <a:gd name="connsiteY3" fmla="*/ 11289331 h 11289331"/>
              <a:gd name="connsiteX4" fmla="*/ 0 w 212036"/>
              <a:gd name="connsiteY4" fmla="*/ 385354 h 11289331"/>
              <a:gd name="connsiteX0" fmla="*/ 0 w 212036"/>
              <a:gd name="connsiteY0" fmla="*/ 0 h 11302395"/>
              <a:gd name="connsiteX1" fmla="*/ 205504 w 212036"/>
              <a:gd name="connsiteY1" fmla="*/ 13064 h 11302395"/>
              <a:gd name="connsiteX2" fmla="*/ 212036 w 212036"/>
              <a:gd name="connsiteY2" fmla="*/ 11096336 h 11302395"/>
              <a:gd name="connsiteX3" fmla="*/ 0 w 212036"/>
              <a:gd name="connsiteY3" fmla="*/ 11302395 h 11302395"/>
              <a:gd name="connsiteX4" fmla="*/ 0 w 212036"/>
              <a:gd name="connsiteY4" fmla="*/ 0 h 11302395"/>
              <a:gd name="connsiteX0" fmla="*/ 0 w 212036"/>
              <a:gd name="connsiteY0" fmla="*/ 6530 h 11289331"/>
              <a:gd name="connsiteX1" fmla="*/ 205504 w 212036"/>
              <a:gd name="connsiteY1" fmla="*/ 0 h 11289331"/>
              <a:gd name="connsiteX2" fmla="*/ 212036 w 212036"/>
              <a:gd name="connsiteY2" fmla="*/ 11083272 h 11289331"/>
              <a:gd name="connsiteX3" fmla="*/ 0 w 212036"/>
              <a:gd name="connsiteY3" fmla="*/ 11289331 h 11289331"/>
              <a:gd name="connsiteX4" fmla="*/ 0 w 212036"/>
              <a:gd name="connsiteY4" fmla="*/ 6530 h 11289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036" h="11289331">
                <a:moveTo>
                  <a:pt x="0" y="6530"/>
                </a:moveTo>
                <a:lnTo>
                  <a:pt x="205504" y="0"/>
                </a:lnTo>
                <a:cubicBezTo>
                  <a:pt x="207681" y="3694424"/>
                  <a:pt x="209859" y="7388848"/>
                  <a:pt x="212036" y="11083272"/>
                </a:cubicBezTo>
                <a:lnTo>
                  <a:pt x="0" y="11289331"/>
                </a:lnTo>
                <a:lnTo>
                  <a:pt x="0" y="653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6660057"/>
      </p:ext>
    </p:extLst>
  </p:cSld>
  <p:clrMapOvr>
    <a:masterClrMapping/>
  </p:clrMapOvr>
  <mc:AlternateContent xmlns:mc="http://schemas.openxmlformats.org/markup-compatibility/2006" xmlns:p14="http://schemas.microsoft.com/office/powerpoint/2010/main">
    <mc:Choice Requires="p14">
      <p:transition p14:dur="0" advTm="2202"/>
    </mc:Choice>
    <mc:Fallback xmlns="">
      <p:transition advTm="2202"/>
    </mc:Fallback>
  </mc:AlternateContent>
  <p:extLst>
    <p:ext uri="{DCECCB84-F9BA-43D5-87BE-67443E8EF086}">
      <p15:sldGuideLst xmlns:p15="http://schemas.microsoft.com/office/powerpoint/2012/main">
        <p15:guide id="3" orient="horz" pos="2160">
          <p15:clr>
            <a:srgbClr val="FBAE40"/>
          </p15:clr>
        </p15:guide>
        <p15:guide id="4" pos="36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ntent Vertical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38994-1650-2F42-8598-437A34043FD7}"/>
              </a:ext>
            </a:extLst>
          </p:cNvPr>
          <p:cNvSpPr>
            <a:spLocks noGrp="1"/>
          </p:cNvSpPr>
          <p:nvPr>
            <p:ph type="title"/>
          </p:nvPr>
        </p:nvSpPr>
        <p:spPr>
          <a:xfrm>
            <a:off x="687388" y="1631771"/>
            <a:ext cx="3932237" cy="1200329"/>
          </a:xfrm>
        </p:spPr>
        <p:txBody>
          <a:bodyPr anchor="b"/>
          <a:lstStyle>
            <a:lvl1pPr>
              <a:defRPr sz="3600">
                <a:solidFill>
                  <a:srgbClr val="0F5C6E"/>
                </a:solidFill>
              </a:defRPr>
            </a:lvl1pPr>
          </a:lstStyle>
          <a:p>
            <a:r>
              <a:rPr lang="en-US"/>
              <a:t>Click to edit Master title style</a:t>
            </a:r>
          </a:p>
        </p:txBody>
      </p:sp>
      <p:sp>
        <p:nvSpPr>
          <p:cNvPr id="4" name="Text Placeholder 3">
            <a:extLst>
              <a:ext uri="{FF2B5EF4-FFF2-40B4-BE49-F238E27FC236}">
                <a16:creationId xmlns:a16="http://schemas.microsoft.com/office/drawing/2014/main" id="{E6468966-67E2-A74E-B95C-1AF5D0003383}"/>
              </a:ext>
            </a:extLst>
          </p:cNvPr>
          <p:cNvSpPr>
            <a:spLocks noGrp="1"/>
          </p:cNvSpPr>
          <p:nvPr>
            <p:ph type="body" sz="half" idx="2"/>
          </p:nvPr>
        </p:nvSpPr>
        <p:spPr>
          <a:xfrm>
            <a:off x="687388" y="3153568"/>
            <a:ext cx="3932237" cy="400110"/>
          </a:xfrm>
        </p:spPr>
        <p:txBody>
          <a:bodyPr/>
          <a:lstStyle>
            <a:lvl1pPr marL="0" indent="0">
              <a:lnSpc>
                <a:spcPct val="100000"/>
              </a:lnSpc>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Picture Placeholder 2">
            <a:extLst>
              <a:ext uri="{FF2B5EF4-FFF2-40B4-BE49-F238E27FC236}">
                <a16:creationId xmlns:a16="http://schemas.microsoft.com/office/drawing/2014/main" id="{8D949666-4E92-414E-B218-2602E4D2D0CF}"/>
              </a:ext>
            </a:extLst>
          </p:cNvPr>
          <p:cNvSpPr>
            <a:spLocks noGrp="1"/>
          </p:cNvSpPr>
          <p:nvPr>
            <p:ph type="pic" idx="1"/>
          </p:nvPr>
        </p:nvSpPr>
        <p:spPr>
          <a:xfrm>
            <a:off x="6300788" y="963612"/>
            <a:ext cx="4710112" cy="4930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TextBox 6">
            <a:extLst>
              <a:ext uri="{FF2B5EF4-FFF2-40B4-BE49-F238E27FC236}">
                <a16:creationId xmlns:a16="http://schemas.microsoft.com/office/drawing/2014/main" id="{175B7EF4-F313-6B4F-9C8E-6141DC540FB7}"/>
              </a:ext>
            </a:extLst>
          </p:cNvPr>
          <p:cNvSpPr txBox="1"/>
          <p:nvPr/>
        </p:nvSpPr>
        <p:spPr>
          <a:xfrm>
            <a:off x="11509699" y="6438360"/>
            <a:ext cx="637572" cy="276999"/>
          </a:xfrm>
          <a:prstGeom prst="rect">
            <a:avLst/>
          </a:prstGeom>
          <a:noFill/>
        </p:spPr>
        <p:txBody>
          <a:bodyPr wrap="square" rtlCol="0">
            <a:spAutoFit/>
          </a:bodyPr>
          <a:lstStyle/>
          <a:p>
            <a:pPr algn="ctr"/>
            <a:fld id="{870203A8-C071-4F7C-A4AE-59ECF3E798DB}" type="slidenum">
              <a:rPr lang="en-US" sz="1200" smtClean="0">
                <a:solidFill>
                  <a:schemeClr val="bg1">
                    <a:lumMod val="50000"/>
                  </a:schemeClr>
                </a:solidFill>
              </a:rPr>
              <a:pPr algn="ctr"/>
              <a:t>‹#›</a:t>
            </a:fld>
            <a:endParaRPr lang="en-US" sz="1200">
              <a:solidFill>
                <a:schemeClr val="bg1">
                  <a:lumMod val="50000"/>
                </a:schemeClr>
              </a:solidFill>
            </a:endParaRPr>
          </a:p>
        </p:txBody>
      </p:sp>
      <p:sp>
        <p:nvSpPr>
          <p:cNvPr id="19" name="Rectangle 3">
            <a:extLst>
              <a:ext uri="{FF2B5EF4-FFF2-40B4-BE49-F238E27FC236}">
                <a16:creationId xmlns:a16="http://schemas.microsoft.com/office/drawing/2014/main" id="{1D27A792-FCD6-424C-9824-F6BFDB118C64}"/>
              </a:ext>
            </a:extLst>
          </p:cNvPr>
          <p:cNvSpPr/>
          <p:nvPr/>
        </p:nvSpPr>
        <p:spPr>
          <a:xfrm>
            <a:off x="-1" y="-6811"/>
            <a:ext cx="5433573"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 name="connsiteX0" fmla="*/ 0 w 10281396"/>
              <a:gd name="connsiteY0" fmla="*/ 0 h 377981"/>
              <a:gd name="connsiteX1" fmla="*/ 10281396 w 10281396"/>
              <a:gd name="connsiteY1" fmla="*/ 0 h 377981"/>
              <a:gd name="connsiteX2" fmla="*/ 9677677 w 10281396"/>
              <a:gd name="connsiteY2" fmla="*/ 377981 h 377981"/>
              <a:gd name="connsiteX3" fmla="*/ 0 w 10281396"/>
              <a:gd name="connsiteY3" fmla="*/ 375139 h 377981"/>
              <a:gd name="connsiteX4" fmla="*/ 0 w 10281396"/>
              <a:gd name="connsiteY4" fmla="*/ 0 h 377981"/>
              <a:gd name="connsiteX0" fmla="*/ 0 w 10281396"/>
              <a:gd name="connsiteY0" fmla="*/ 0 h 377981"/>
              <a:gd name="connsiteX1" fmla="*/ 10281396 w 10281396"/>
              <a:gd name="connsiteY1" fmla="*/ 0 h 377981"/>
              <a:gd name="connsiteX2" fmla="*/ 9773801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773801" y="377981"/>
                </a:lnTo>
                <a:lnTo>
                  <a:pt x="0" y="375139"/>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3">
            <a:extLst>
              <a:ext uri="{FF2B5EF4-FFF2-40B4-BE49-F238E27FC236}">
                <a16:creationId xmlns:a16="http://schemas.microsoft.com/office/drawing/2014/main" id="{E216D915-DDD5-4845-92BB-423C0927C4E1}"/>
              </a:ext>
            </a:extLst>
          </p:cNvPr>
          <p:cNvSpPr/>
          <p:nvPr/>
        </p:nvSpPr>
        <p:spPr>
          <a:xfrm flipV="1">
            <a:off x="-1" y="6522303"/>
            <a:ext cx="5433573"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 name="connsiteX0" fmla="*/ 0 w 10281396"/>
              <a:gd name="connsiteY0" fmla="*/ 0 h 377981"/>
              <a:gd name="connsiteX1" fmla="*/ 10281396 w 10281396"/>
              <a:gd name="connsiteY1" fmla="*/ 0 h 377981"/>
              <a:gd name="connsiteX2" fmla="*/ 9677677 w 10281396"/>
              <a:gd name="connsiteY2" fmla="*/ 377981 h 377981"/>
              <a:gd name="connsiteX3" fmla="*/ 0 w 10281396"/>
              <a:gd name="connsiteY3" fmla="*/ 375139 h 377981"/>
              <a:gd name="connsiteX4" fmla="*/ 0 w 10281396"/>
              <a:gd name="connsiteY4" fmla="*/ 0 h 377981"/>
              <a:gd name="connsiteX0" fmla="*/ 0 w 10281396"/>
              <a:gd name="connsiteY0" fmla="*/ 0 h 377981"/>
              <a:gd name="connsiteX1" fmla="*/ 10281396 w 10281396"/>
              <a:gd name="connsiteY1" fmla="*/ 0 h 377981"/>
              <a:gd name="connsiteX2" fmla="*/ 9773801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773801" y="377981"/>
                </a:lnTo>
                <a:lnTo>
                  <a:pt x="0" y="375139"/>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695FC2B-2809-CD44-9973-6B9C9BD82C71}"/>
              </a:ext>
            </a:extLst>
          </p:cNvPr>
          <p:cNvSpPr txBox="1"/>
          <p:nvPr userDrawn="1"/>
        </p:nvSpPr>
        <p:spPr>
          <a:xfrm>
            <a:off x="11509699" y="6438360"/>
            <a:ext cx="637572" cy="276999"/>
          </a:xfrm>
          <a:prstGeom prst="rect">
            <a:avLst/>
          </a:prstGeom>
          <a:noFill/>
        </p:spPr>
        <p:txBody>
          <a:bodyPr wrap="square" rtlCol="0">
            <a:spAutoFit/>
          </a:bodyPr>
          <a:lstStyle/>
          <a:p>
            <a:pPr algn="ctr"/>
            <a:fld id="{870203A8-C071-4F7C-A4AE-59ECF3E798DB}" type="slidenum">
              <a:rPr lang="en-US" sz="1200" smtClean="0">
                <a:solidFill>
                  <a:schemeClr val="bg1">
                    <a:lumMod val="50000"/>
                  </a:schemeClr>
                </a:solidFill>
              </a:rPr>
              <a:pPr algn="ctr"/>
              <a:t>‹#›</a:t>
            </a:fld>
            <a:endParaRPr lang="en-US" sz="1200">
              <a:solidFill>
                <a:schemeClr val="bg1">
                  <a:lumMod val="50000"/>
                </a:schemeClr>
              </a:solidFill>
            </a:endParaRPr>
          </a:p>
        </p:txBody>
      </p:sp>
      <p:sp>
        <p:nvSpPr>
          <p:cNvPr id="9" name="Rectangle 3">
            <a:extLst>
              <a:ext uri="{FF2B5EF4-FFF2-40B4-BE49-F238E27FC236}">
                <a16:creationId xmlns:a16="http://schemas.microsoft.com/office/drawing/2014/main" id="{7FFD0C0C-EB96-7045-B39D-5F6C8094CB32}"/>
              </a:ext>
            </a:extLst>
          </p:cNvPr>
          <p:cNvSpPr/>
          <p:nvPr userDrawn="1"/>
        </p:nvSpPr>
        <p:spPr>
          <a:xfrm>
            <a:off x="-1" y="-6811"/>
            <a:ext cx="5433573"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 name="connsiteX0" fmla="*/ 0 w 10281396"/>
              <a:gd name="connsiteY0" fmla="*/ 0 h 377981"/>
              <a:gd name="connsiteX1" fmla="*/ 10281396 w 10281396"/>
              <a:gd name="connsiteY1" fmla="*/ 0 h 377981"/>
              <a:gd name="connsiteX2" fmla="*/ 9677677 w 10281396"/>
              <a:gd name="connsiteY2" fmla="*/ 377981 h 377981"/>
              <a:gd name="connsiteX3" fmla="*/ 0 w 10281396"/>
              <a:gd name="connsiteY3" fmla="*/ 375139 h 377981"/>
              <a:gd name="connsiteX4" fmla="*/ 0 w 10281396"/>
              <a:gd name="connsiteY4" fmla="*/ 0 h 377981"/>
              <a:gd name="connsiteX0" fmla="*/ 0 w 10281396"/>
              <a:gd name="connsiteY0" fmla="*/ 0 h 377981"/>
              <a:gd name="connsiteX1" fmla="*/ 10281396 w 10281396"/>
              <a:gd name="connsiteY1" fmla="*/ 0 h 377981"/>
              <a:gd name="connsiteX2" fmla="*/ 9773801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773801" y="377981"/>
                </a:lnTo>
                <a:lnTo>
                  <a:pt x="0" y="375139"/>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3">
            <a:extLst>
              <a:ext uri="{FF2B5EF4-FFF2-40B4-BE49-F238E27FC236}">
                <a16:creationId xmlns:a16="http://schemas.microsoft.com/office/drawing/2014/main" id="{5541C6F2-4051-8742-9902-76484AEAE796}"/>
              </a:ext>
            </a:extLst>
          </p:cNvPr>
          <p:cNvSpPr/>
          <p:nvPr userDrawn="1"/>
        </p:nvSpPr>
        <p:spPr>
          <a:xfrm flipV="1">
            <a:off x="-1" y="6522303"/>
            <a:ext cx="5433573"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 name="connsiteX0" fmla="*/ 0 w 10281396"/>
              <a:gd name="connsiteY0" fmla="*/ 0 h 377981"/>
              <a:gd name="connsiteX1" fmla="*/ 10281396 w 10281396"/>
              <a:gd name="connsiteY1" fmla="*/ 0 h 377981"/>
              <a:gd name="connsiteX2" fmla="*/ 9677677 w 10281396"/>
              <a:gd name="connsiteY2" fmla="*/ 377981 h 377981"/>
              <a:gd name="connsiteX3" fmla="*/ 0 w 10281396"/>
              <a:gd name="connsiteY3" fmla="*/ 375139 h 377981"/>
              <a:gd name="connsiteX4" fmla="*/ 0 w 10281396"/>
              <a:gd name="connsiteY4" fmla="*/ 0 h 377981"/>
              <a:gd name="connsiteX0" fmla="*/ 0 w 10281396"/>
              <a:gd name="connsiteY0" fmla="*/ 0 h 377981"/>
              <a:gd name="connsiteX1" fmla="*/ 10281396 w 10281396"/>
              <a:gd name="connsiteY1" fmla="*/ 0 h 377981"/>
              <a:gd name="connsiteX2" fmla="*/ 9773801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773801" y="377981"/>
                </a:lnTo>
                <a:lnTo>
                  <a:pt x="0" y="375139"/>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5186152"/>
      </p:ext>
    </p:extLst>
  </p:cSld>
  <p:clrMapOvr>
    <a:masterClrMapping/>
  </p:clrMapOvr>
  <mc:AlternateContent xmlns:mc="http://schemas.openxmlformats.org/markup-compatibility/2006" xmlns:p14="http://schemas.microsoft.com/office/powerpoint/2010/main">
    <mc:Choice Requires="p14">
      <p:transition p14:dur="0" advTm="2202"/>
    </mc:Choice>
    <mc:Fallback xmlns="">
      <p:transition advTm="2202"/>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4_Content Vertical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38994-1650-2F42-8598-437A34043FD7}"/>
              </a:ext>
            </a:extLst>
          </p:cNvPr>
          <p:cNvSpPr>
            <a:spLocks noGrp="1"/>
          </p:cNvSpPr>
          <p:nvPr>
            <p:ph type="title"/>
          </p:nvPr>
        </p:nvSpPr>
        <p:spPr>
          <a:xfrm>
            <a:off x="687388" y="1508661"/>
            <a:ext cx="3932237" cy="1323439"/>
          </a:xfrm>
        </p:spPr>
        <p:txBody>
          <a:bodyPr anchor="b"/>
          <a:lstStyle>
            <a:lvl1pPr>
              <a:defRPr sz="4000">
                <a:solidFill>
                  <a:srgbClr val="00A98A"/>
                </a:solidFill>
              </a:defRPr>
            </a:lvl1pPr>
          </a:lstStyle>
          <a:p>
            <a:r>
              <a:rPr lang="en-US"/>
              <a:t>Click to edit Master title style</a:t>
            </a:r>
          </a:p>
        </p:txBody>
      </p:sp>
      <p:sp>
        <p:nvSpPr>
          <p:cNvPr id="4" name="Text Placeholder 3">
            <a:extLst>
              <a:ext uri="{FF2B5EF4-FFF2-40B4-BE49-F238E27FC236}">
                <a16:creationId xmlns:a16="http://schemas.microsoft.com/office/drawing/2014/main" id="{E6468966-67E2-A74E-B95C-1AF5D0003383}"/>
              </a:ext>
            </a:extLst>
          </p:cNvPr>
          <p:cNvSpPr>
            <a:spLocks noGrp="1"/>
          </p:cNvSpPr>
          <p:nvPr>
            <p:ph type="body" sz="half" idx="2"/>
          </p:nvPr>
        </p:nvSpPr>
        <p:spPr>
          <a:xfrm>
            <a:off x="687388" y="3153568"/>
            <a:ext cx="3932237" cy="338554"/>
          </a:xfrm>
        </p:spPr>
        <p:txBody>
          <a:bodyPr/>
          <a:lstStyle>
            <a:lvl1pPr marL="0" indent="0">
              <a:lnSpc>
                <a:spcPct val="100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Picture Placeholder 2">
            <a:extLst>
              <a:ext uri="{FF2B5EF4-FFF2-40B4-BE49-F238E27FC236}">
                <a16:creationId xmlns:a16="http://schemas.microsoft.com/office/drawing/2014/main" id="{8D949666-4E92-414E-B218-2602E4D2D0CF}"/>
              </a:ext>
            </a:extLst>
          </p:cNvPr>
          <p:cNvSpPr>
            <a:spLocks noGrp="1"/>
          </p:cNvSpPr>
          <p:nvPr>
            <p:ph type="pic" idx="1"/>
          </p:nvPr>
        </p:nvSpPr>
        <p:spPr>
          <a:xfrm>
            <a:off x="6000378" y="777495"/>
            <a:ext cx="5309927" cy="5558691"/>
          </a:xfrm>
          <a:solidFill>
            <a:schemeClr val="bg1"/>
          </a:solidFill>
          <a:effectLst>
            <a:outerShdw dist="203200" dir="8100000" algn="t" rotWithShape="0">
              <a:prstClr val="black">
                <a:alpha val="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9" name="Rectangle 3">
            <a:extLst>
              <a:ext uri="{FF2B5EF4-FFF2-40B4-BE49-F238E27FC236}">
                <a16:creationId xmlns:a16="http://schemas.microsoft.com/office/drawing/2014/main" id="{1D27A792-FCD6-424C-9824-F6BFDB118C64}"/>
              </a:ext>
            </a:extLst>
          </p:cNvPr>
          <p:cNvSpPr/>
          <p:nvPr/>
        </p:nvSpPr>
        <p:spPr>
          <a:xfrm>
            <a:off x="-1" y="-6811"/>
            <a:ext cx="5433573"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 name="connsiteX0" fmla="*/ 0 w 10281396"/>
              <a:gd name="connsiteY0" fmla="*/ 0 h 377981"/>
              <a:gd name="connsiteX1" fmla="*/ 10281396 w 10281396"/>
              <a:gd name="connsiteY1" fmla="*/ 0 h 377981"/>
              <a:gd name="connsiteX2" fmla="*/ 9677677 w 10281396"/>
              <a:gd name="connsiteY2" fmla="*/ 377981 h 377981"/>
              <a:gd name="connsiteX3" fmla="*/ 0 w 10281396"/>
              <a:gd name="connsiteY3" fmla="*/ 375139 h 377981"/>
              <a:gd name="connsiteX4" fmla="*/ 0 w 10281396"/>
              <a:gd name="connsiteY4" fmla="*/ 0 h 377981"/>
              <a:gd name="connsiteX0" fmla="*/ 0 w 10281396"/>
              <a:gd name="connsiteY0" fmla="*/ 0 h 377981"/>
              <a:gd name="connsiteX1" fmla="*/ 10281396 w 10281396"/>
              <a:gd name="connsiteY1" fmla="*/ 0 h 377981"/>
              <a:gd name="connsiteX2" fmla="*/ 9773801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773801" y="377981"/>
                </a:lnTo>
                <a:lnTo>
                  <a:pt x="0" y="375139"/>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3">
            <a:extLst>
              <a:ext uri="{FF2B5EF4-FFF2-40B4-BE49-F238E27FC236}">
                <a16:creationId xmlns:a16="http://schemas.microsoft.com/office/drawing/2014/main" id="{E216D915-DDD5-4845-92BB-423C0927C4E1}"/>
              </a:ext>
            </a:extLst>
          </p:cNvPr>
          <p:cNvSpPr/>
          <p:nvPr/>
        </p:nvSpPr>
        <p:spPr>
          <a:xfrm flipV="1">
            <a:off x="-1" y="6522303"/>
            <a:ext cx="5433573"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 name="connsiteX0" fmla="*/ 0 w 10281396"/>
              <a:gd name="connsiteY0" fmla="*/ 0 h 377981"/>
              <a:gd name="connsiteX1" fmla="*/ 10281396 w 10281396"/>
              <a:gd name="connsiteY1" fmla="*/ 0 h 377981"/>
              <a:gd name="connsiteX2" fmla="*/ 9677677 w 10281396"/>
              <a:gd name="connsiteY2" fmla="*/ 377981 h 377981"/>
              <a:gd name="connsiteX3" fmla="*/ 0 w 10281396"/>
              <a:gd name="connsiteY3" fmla="*/ 375139 h 377981"/>
              <a:gd name="connsiteX4" fmla="*/ 0 w 10281396"/>
              <a:gd name="connsiteY4" fmla="*/ 0 h 377981"/>
              <a:gd name="connsiteX0" fmla="*/ 0 w 10281396"/>
              <a:gd name="connsiteY0" fmla="*/ 0 h 377981"/>
              <a:gd name="connsiteX1" fmla="*/ 10281396 w 10281396"/>
              <a:gd name="connsiteY1" fmla="*/ 0 h 377981"/>
              <a:gd name="connsiteX2" fmla="*/ 9773801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773801" y="377981"/>
                </a:lnTo>
                <a:lnTo>
                  <a:pt x="0" y="375139"/>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3">
            <a:extLst>
              <a:ext uri="{FF2B5EF4-FFF2-40B4-BE49-F238E27FC236}">
                <a16:creationId xmlns:a16="http://schemas.microsoft.com/office/drawing/2014/main" id="{7FFD0C0C-EB96-7045-B39D-5F6C8094CB32}"/>
              </a:ext>
            </a:extLst>
          </p:cNvPr>
          <p:cNvSpPr/>
          <p:nvPr userDrawn="1"/>
        </p:nvSpPr>
        <p:spPr>
          <a:xfrm>
            <a:off x="-1" y="-6811"/>
            <a:ext cx="5433573"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 name="connsiteX0" fmla="*/ 0 w 10281396"/>
              <a:gd name="connsiteY0" fmla="*/ 0 h 377981"/>
              <a:gd name="connsiteX1" fmla="*/ 10281396 w 10281396"/>
              <a:gd name="connsiteY1" fmla="*/ 0 h 377981"/>
              <a:gd name="connsiteX2" fmla="*/ 9677677 w 10281396"/>
              <a:gd name="connsiteY2" fmla="*/ 377981 h 377981"/>
              <a:gd name="connsiteX3" fmla="*/ 0 w 10281396"/>
              <a:gd name="connsiteY3" fmla="*/ 375139 h 377981"/>
              <a:gd name="connsiteX4" fmla="*/ 0 w 10281396"/>
              <a:gd name="connsiteY4" fmla="*/ 0 h 377981"/>
              <a:gd name="connsiteX0" fmla="*/ 0 w 10281396"/>
              <a:gd name="connsiteY0" fmla="*/ 0 h 377981"/>
              <a:gd name="connsiteX1" fmla="*/ 10281396 w 10281396"/>
              <a:gd name="connsiteY1" fmla="*/ 0 h 377981"/>
              <a:gd name="connsiteX2" fmla="*/ 9773801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773801" y="377981"/>
                </a:lnTo>
                <a:lnTo>
                  <a:pt x="0" y="375139"/>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3">
            <a:extLst>
              <a:ext uri="{FF2B5EF4-FFF2-40B4-BE49-F238E27FC236}">
                <a16:creationId xmlns:a16="http://schemas.microsoft.com/office/drawing/2014/main" id="{5541C6F2-4051-8742-9902-76484AEAE796}"/>
              </a:ext>
            </a:extLst>
          </p:cNvPr>
          <p:cNvSpPr/>
          <p:nvPr userDrawn="1"/>
        </p:nvSpPr>
        <p:spPr>
          <a:xfrm flipV="1">
            <a:off x="-1" y="6522303"/>
            <a:ext cx="5433573"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 name="connsiteX0" fmla="*/ 0 w 10281396"/>
              <a:gd name="connsiteY0" fmla="*/ 0 h 377981"/>
              <a:gd name="connsiteX1" fmla="*/ 10281396 w 10281396"/>
              <a:gd name="connsiteY1" fmla="*/ 0 h 377981"/>
              <a:gd name="connsiteX2" fmla="*/ 9677677 w 10281396"/>
              <a:gd name="connsiteY2" fmla="*/ 377981 h 377981"/>
              <a:gd name="connsiteX3" fmla="*/ 0 w 10281396"/>
              <a:gd name="connsiteY3" fmla="*/ 375139 h 377981"/>
              <a:gd name="connsiteX4" fmla="*/ 0 w 10281396"/>
              <a:gd name="connsiteY4" fmla="*/ 0 h 377981"/>
              <a:gd name="connsiteX0" fmla="*/ 0 w 10281396"/>
              <a:gd name="connsiteY0" fmla="*/ 0 h 377981"/>
              <a:gd name="connsiteX1" fmla="*/ 10281396 w 10281396"/>
              <a:gd name="connsiteY1" fmla="*/ 0 h 377981"/>
              <a:gd name="connsiteX2" fmla="*/ 9773801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773801" y="377981"/>
                </a:lnTo>
                <a:lnTo>
                  <a:pt x="0" y="375139"/>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DE3CB53-2023-421B-A0D0-6141DE4AB6CC}"/>
              </a:ext>
            </a:extLst>
          </p:cNvPr>
          <p:cNvSpPr txBox="1"/>
          <p:nvPr userDrawn="1"/>
        </p:nvSpPr>
        <p:spPr>
          <a:xfrm>
            <a:off x="11509699" y="6438360"/>
            <a:ext cx="637572" cy="276999"/>
          </a:xfrm>
          <a:prstGeom prst="rect">
            <a:avLst/>
          </a:prstGeom>
          <a:noFill/>
        </p:spPr>
        <p:txBody>
          <a:bodyPr wrap="square" rtlCol="0">
            <a:spAutoFit/>
          </a:bodyPr>
          <a:lstStyle/>
          <a:p>
            <a:pPr algn="ctr"/>
            <a:fld id="{870203A8-C071-4F7C-A4AE-59ECF3E798DB}" type="slidenum">
              <a:rPr lang="en-US" sz="1200" smtClean="0">
                <a:solidFill>
                  <a:schemeClr val="bg1">
                    <a:lumMod val="50000"/>
                  </a:schemeClr>
                </a:solidFill>
              </a:rPr>
              <a:pPr algn="ctr"/>
              <a:t>‹#›</a:t>
            </a:fld>
            <a:endParaRPr lang="en-US" sz="1200">
              <a:solidFill>
                <a:schemeClr val="bg1">
                  <a:lumMod val="50000"/>
                </a:schemeClr>
              </a:solidFill>
            </a:endParaRPr>
          </a:p>
        </p:txBody>
      </p:sp>
    </p:spTree>
    <p:extLst>
      <p:ext uri="{BB962C8B-B14F-4D97-AF65-F5344CB8AC3E}">
        <p14:creationId xmlns:p14="http://schemas.microsoft.com/office/powerpoint/2010/main" val="1789326283"/>
      </p:ext>
    </p:extLst>
  </p:cSld>
  <p:clrMapOvr>
    <a:masterClrMapping/>
  </p:clrMapOvr>
  <mc:AlternateContent xmlns:mc="http://schemas.openxmlformats.org/markup-compatibility/2006" xmlns:p14="http://schemas.microsoft.com/office/powerpoint/2010/main">
    <mc:Choice Requires="p14">
      <p:transition p14:dur="0" advTm="2202"/>
    </mc:Choice>
    <mc:Fallback xmlns="">
      <p:transition advTm="2202"/>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_Content Vertical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38994-1650-2F42-8598-437A34043FD7}"/>
              </a:ext>
            </a:extLst>
          </p:cNvPr>
          <p:cNvSpPr>
            <a:spLocks noGrp="1"/>
          </p:cNvSpPr>
          <p:nvPr>
            <p:ph type="title"/>
          </p:nvPr>
        </p:nvSpPr>
        <p:spPr>
          <a:xfrm>
            <a:off x="687388" y="1070187"/>
            <a:ext cx="3932237" cy="1200329"/>
          </a:xfrm>
        </p:spPr>
        <p:txBody>
          <a:bodyPr anchor="b"/>
          <a:lstStyle>
            <a:lvl1pPr>
              <a:lnSpc>
                <a:spcPct val="90000"/>
              </a:lnSpc>
              <a:defRPr sz="4000">
                <a:solidFill>
                  <a:srgbClr val="0F5C6E"/>
                </a:solidFill>
              </a:defRPr>
            </a:lvl1pPr>
          </a:lstStyle>
          <a:p>
            <a:r>
              <a:rPr lang="en-US"/>
              <a:t>Click to edit Master title style</a:t>
            </a:r>
          </a:p>
        </p:txBody>
      </p:sp>
      <p:sp>
        <p:nvSpPr>
          <p:cNvPr id="4" name="Text Placeholder 3">
            <a:extLst>
              <a:ext uri="{FF2B5EF4-FFF2-40B4-BE49-F238E27FC236}">
                <a16:creationId xmlns:a16="http://schemas.microsoft.com/office/drawing/2014/main" id="{E6468966-67E2-A74E-B95C-1AF5D0003383}"/>
              </a:ext>
            </a:extLst>
          </p:cNvPr>
          <p:cNvSpPr>
            <a:spLocks noGrp="1"/>
          </p:cNvSpPr>
          <p:nvPr>
            <p:ph type="body" sz="half" idx="2"/>
          </p:nvPr>
        </p:nvSpPr>
        <p:spPr>
          <a:xfrm>
            <a:off x="687388" y="2533977"/>
            <a:ext cx="3932237" cy="353943"/>
          </a:xfrm>
        </p:spPr>
        <p:txBody>
          <a:bodyPr/>
          <a:lstStyle>
            <a:lvl1pPr marL="0" indent="0">
              <a:lnSpc>
                <a:spcPct val="100000"/>
              </a:lnSpc>
              <a:buNone/>
              <a:defRPr sz="17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Picture Placeholder 2">
            <a:extLst>
              <a:ext uri="{FF2B5EF4-FFF2-40B4-BE49-F238E27FC236}">
                <a16:creationId xmlns:a16="http://schemas.microsoft.com/office/drawing/2014/main" id="{8D949666-4E92-414E-B218-2602E4D2D0CF}"/>
              </a:ext>
            </a:extLst>
          </p:cNvPr>
          <p:cNvSpPr>
            <a:spLocks noGrp="1"/>
          </p:cNvSpPr>
          <p:nvPr>
            <p:ph type="pic" idx="1"/>
          </p:nvPr>
        </p:nvSpPr>
        <p:spPr>
          <a:xfrm>
            <a:off x="6300788" y="963612"/>
            <a:ext cx="4710112" cy="4930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TextBox 6">
            <a:extLst>
              <a:ext uri="{FF2B5EF4-FFF2-40B4-BE49-F238E27FC236}">
                <a16:creationId xmlns:a16="http://schemas.microsoft.com/office/drawing/2014/main" id="{175B7EF4-F313-6B4F-9C8E-6141DC540FB7}"/>
              </a:ext>
            </a:extLst>
          </p:cNvPr>
          <p:cNvSpPr txBox="1"/>
          <p:nvPr/>
        </p:nvSpPr>
        <p:spPr>
          <a:xfrm>
            <a:off x="11509699" y="6438360"/>
            <a:ext cx="637572" cy="276999"/>
          </a:xfrm>
          <a:prstGeom prst="rect">
            <a:avLst/>
          </a:prstGeom>
          <a:noFill/>
        </p:spPr>
        <p:txBody>
          <a:bodyPr wrap="square" rtlCol="0">
            <a:spAutoFit/>
          </a:bodyPr>
          <a:lstStyle/>
          <a:p>
            <a:pPr algn="ctr"/>
            <a:fld id="{870203A8-C071-4F7C-A4AE-59ECF3E798DB}" type="slidenum">
              <a:rPr lang="en-US" sz="1200" smtClean="0">
                <a:solidFill>
                  <a:schemeClr val="bg1">
                    <a:lumMod val="50000"/>
                  </a:schemeClr>
                </a:solidFill>
              </a:rPr>
              <a:pPr algn="ctr"/>
              <a:t>‹#›</a:t>
            </a:fld>
            <a:endParaRPr lang="en-US" sz="1200">
              <a:solidFill>
                <a:schemeClr val="bg1">
                  <a:lumMod val="50000"/>
                </a:schemeClr>
              </a:solidFill>
            </a:endParaRPr>
          </a:p>
        </p:txBody>
      </p:sp>
      <p:sp>
        <p:nvSpPr>
          <p:cNvPr id="19" name="Rectangle 3">
            <a:extLst>
              <a:ext uri="{FF2B5EF4-FFF2-40B4-BE49-F238E27FC236}">
                <a16:creationId xmlns:a16="http://schemas.microsoft.com/office/drawing/2014/main" id="{1D27A792-FCD6-424C-9824-F6BFDB118C64}"/>
              </a:ext>
            </a:extLst>
          </p:cNvPr>
          <p:cNvSpPr/>
          <p:nvPr/>
        </p:nvSpPr>
        <p:spPr>
          <a:xfrm>
            <a:off x="-1" y="-6203"/>
            <a:ext cx="5433573"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 name="connsiteX0" fmla="*/ 0 w 10281396"/>
              <a:gd name="connsiteY0" fmla="*/ 0 h 377981"/>
              <a:gd name="connsiteX1" fmla="*/ 10281396 w 10281396"/>
              <a:gd name="connsiteY1" fmla="*/ 0 h 377981"/>
              <a:gd name="connsiteX2" fmla="*/ 9677677 w 10281396"/>
              <a:gd name="connsiteY2" fmla="*/ 377981 h 377981"/>
              <a:gd name="connsiteX3" fmla="*/ 0 w 10281396"/>
              <a:gd name="connsiteY3" fmla="*/ 375139 h 377981"/>
              <a:gd name="connsiteX4" fmla="*/ 0 w 10281396"/>
              <a:gd name="connsiteY4" fmla="*/ 0 h 377981"/>
              <a:gd name="connsiteX0" fmla="*/ 0 w 10281396"/>
              <a:gd name="connsiteY0" fmla="*/ 0 h 377981"/>
              <a:gd name="connsiteX1" fmla="*/ 10281396 w 10281396"/>
              <a:gd name="connsiteY1" fmla="*/ 0 h 377981"/>
              <a:gd name="connsiteX2" fmla="*/ 9773801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773801" y="377981"/>
                </a:lnTo>
                <a:lnTo>
                  <a:pt x="0" y="375139"/>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3">
            <a:extLst>
              <a:ext uri="{FF2B5EF4-FFF2-40B4-BE49-F238E27FC236}">
                <a16:creationId xmlns:a16="http://schemas.microsoft.com/office/drawing/2014/main" id="{E216D915-DDD5-4845-92BB-423C0927C4E1}"/>
              </a:ext>
            </a:extLst>
          </p:cNvPr>
          <p:cNvSpPr/>
          <p:nvPr/>
        </p:nvSpPr>
        <p:spPr>
          <a:xfrm flipV="1">
            <a:off x="-1" y="6522303"/>
            <a:ext cx="5433573"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 name="connsiteX0" fmla="*/ 0 w 10281396"/>
              <a:gd name="connsiteY0" fmla="*/ 0 h 377981"/>
              <a:gd name="connsiteX1" fmla="*/ 10281396 w 10281396"/>
              <a:gd name="connsiteY1" fmla="*/ 0 h 377981"/>
              <a:gd name="connsiteX2" fmla="*/ 9677677 w 10281396"/>
              <a:gd name="connsiteY2" fmla="*/ 377981 h 377981"/>
              <a:gd name="connsiteX3" fmla="*/ 0 w 10281396"/>
              <a:gd name="connsiteY3" fmla="*/ 375139 h 377981"/>
              <a:gd name="connsiteX4" fmla="*/ 0 w 10281396"/>
              <a:gd name="connsiteY4" fmla="*/ 0 h 377981"/>
              <a:gd name="connsiteX0" fmla="*/ 0 w 10281396"/>
              <a:gd name="connsiteY0" fmla="*/ 0 h 377981"/>
              <a:gd name="connsiteX1" fmla="*/ 10281396 w 10281396"/>
              <a:gd name="connsiteY1" fmla="*/ 0 h 377981"/>
              <a:gd name="connsiteX2" fmla="*/ 9773801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773801" y="377981"/>
                </a:lnTo>
                <a:lnTo>
                  <a:pt x="0" y="375139"/>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A740B70-19AB-6942-9826-4CF162432C86}"/>
              </a:ext>
            </a:extLst>
          </p:cNvPr>
          <p:cNvSpPr txBox="1"/>
          <p:nvPr userDrawn="1"/>
        </p:nvSpPr>
        <p:spPr>
          <a:xfrm>
            <a:off x="11509699" y="6438360"/>
            <a:ext cx="637572" cy="276999"/>
          </a:xfrm>
          <a:prstGeom prst="rect">
            <a:avLst/>
          </a:prstGeom>
          <a:noFill/>
        </p:spPr>
        <p:txBody>
          <a:bodyPr wrap="square" rtlCol="0">
            <a:spAutoFit/>
          </a:bodyPr>
          <a:lstStyle/>
          <a:p>
            <a:pPr algn="ctr"/>
            <a:fld id="{870203A8-C071-4F7C-A4AE-59ECF3E798DB}" type="slidenum">
              <a:rPr lang="en-US" sz="1200" smtClean="0">
                <a:solidFill>
                  <a:schemeClr val="bg1">
                    <a:lumMod val="50000"/>
                  </a:schemeClr>
                </a:solidFill>
              </a:rPr>
              <a:pPr algn="ctr"/>
              <a:t>‹#›</a:t>
            </a:fld>
            <a:endParaRPr lang="en-US" sz="1200">
              <a:solidFill>
                <a:schemeClr val="bg1">
                  <a:lumMod val="50000"/>
                </a:schemeClr>
              </a:solidFill>
            </a:endParaRPr>
          </a:p>
        </p:txBody>
      </p:sp>
      <p:sp>
        <p:nvSpPr>
          <p:cNvPr id="9" name="Rectangle 3">
            <a:extLst>
              <a:ext uri="{FF2B5EF4-FFF2-40B4-BE49-F238E27FC236}">
                <a16:creationId xmlns:a16="http://schemas.microsoft.com/office/drawing/2014/main" id="{4C69AD6F-356B-5041-9B71-5AAC3AA9A618}"/>
              </a:ext>
            </a:extLst>
          </p:cNvPr>
          <p:cNvSpPr/>
          <p:nvPr userDrawn="1"/>
        </p:nvSpPr>
        <p:spPr>
          <a:xfrm>
            <a:off x="-1" y="-6203"/>
            <a:ext cx="5433573"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 name="connsiteX0" fmla="*/ 0 w 10281396"/>
              <a:gd name="connsiteY0" fmla="*/ 0 h 377981"/>
              <a:gd name="connsiteX1" fmla="*/ 10281396 w 10281396"/>
              <a:gd name="connsiteY1" fmla="*/ 0 h 377981"/>
              <a:gd name="connsiteX2" fmla="*/ 9677677 w 10281396"/>
              <a:gd name="connsiteY2" fmla="*/ 377981 h 377981"/>
              <a:gd name="connsiteX3" fmla="*/ 0 w 10281396"/>
              <a:gd name="connsiteY3" fmla="*/ 375139 h 377981"/>
              <a:gd name="connsiteX4" fmla="*/ 0 w 10281396"/>
              <a:gd name="connsiteY4" fmla="*/ 0 h 377981"/>
              <a:gd name="connsiteX0" fmla="*/ 0 w 10281396"/>
              <a:gd name="connsiteY0" fmla="*/ 0 h 377981"/>
              <a:gd name="connsiteX1" fmla="*/ 10281396 w 10281396"/>
              <a:gd name="connsiteY1" fmla="*/ 0 h 377981"/>
              <a:gd name="connsiteX2" fmla="*/ 9773801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773801" y="377981"/>
                </a:lnTo>
                <a:lnTo>
                  <a:pt x="0" y="375139"/>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3">
            <a:extLst>
              <a:ext uri="{FF2B5EF4-FFF2-40B4-BE49-F238E27FC236}">
                <a16:creationId xmlns:a16="http://schemas.microsoft.com/office/drawing/2014/main" id="{43F5EE43-CCD2-D84F-981B-8192C9690C81}"/>
              </a:ext>
            </a:extLst>
          </p:cNvPr>
          <p:cNvSpPr/>
          <p:nvPr userDrawn="1"/>
        </p:nvSpPr>
        <p:spPr>
          <a:xfrm flipV="1">
            <a:off x="-1" y="6522303"/>
            <a:ext cx="5433573"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 name="connsiteX0" fmla="*/ 0 w 10281396"/>
              <a:gd name="connsiteY0" fmla="*/ 0 h 377981"/>
              <a:gd name="connsiteX1" fmla="*/ 10281396 w 10281396"/>
              <a:gd name="connsiteY1" fmla="*/ 0 h 377981"/>
              <a:gd name="connsiteX2" fmla="*/ 9677677 w 10281396"/>
              <a:gd name="connsiteY2" fmla="*/ 377981 h 377981"/>
              <a:gd name="connsiteX3" fmla="*/ 0 w 10281396"/>
              <a:gd name="connsiteY3" fmla="*/ 375139 h 377981"/>
              <a:gd name="connsiteX4" fmla="*/ 0 w 10281396"/>
              <a:gd name="connsiteY4" fmla="*/ 0 h 377981"/>
              <a:gd name="connsiteX0" fmla="*/ 0 w 10281396"/>
              <a:gd name="connsiteY0" fmla="*/ 0 h 377981"/>
              <a:gd name="connsiteX1" fmla="*/ 10281396 w 10281396"/>
              <a:gd name="connsiteY1" fmla="*/ 0 h 377981"/>
              <a:gd name="connsiteX2" fmla="*/ 9773801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773801" y="377981"/>
                </a:lnTo>
                <a:lnTo>
                  <a:pt x="0" y="375139"/>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8264791"/>
      </p:ext>
    </p:extLst>
  </p:cSld>
  <p:clrMapOvr>
    <a:masterClrMapping/>
  </p:clrMapOvr>
  <mc:AlternateContent xmlns:mc="http://schemas.openxmlformats.org/markup-compatibility/2006" xmlns:p14="http://schemas.microsoft.com/office/powerpoint/2010/main">
    <mc:Choice Requires="p14">
      <p:transition p14:dur="10" advTm="2202"/>
    </mc:Choice>
    <mc:Fallback xmlns="">
      <p:transition advTm="2202"/>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5_Content Vertical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38994-1650-2F42-8598-437A34043FD7}"/>
              </a:ext>
            </a:extLst>
          </p:cNvPr>
          <p:cNvSpPr>
            <a:spLocks noGrp="1"/>
          </p:cNvSpPr>
          <p:nvPr>
            <p:ph type="title"/>
          </p:nvPr>
        </p:nvSpPr>
        <p:spPr>
          <a:xfrm>
            <a:off x="687388" y="1070187"/>
            <a:ext cx="3932237" cy="1200329"/>
          </a:xfrm>
        </p:spPr>
        <p:txBody>
          <a:bodyPr anchor="b"/>
          <a:lstStyle>
            <a:lvl1pPr>
              <a:lnSpc>
                <a:spcPct val="90000"/>
              </a:lnSpc>
              <a:defRPr sz="4000">
                <a:solidFill>
                  <a:schemeClr val="accent2"/>
                </a:solidFill>
              </a:defRPr>
            </a:lvl1pPr>
          </a:lstStyle>
          <a:p>
            <a:r>
              <a:rPr lang="en-US"/>
              <a:t>Click to edit Master title style</a:t>
            </a:r>
          </a:p>
        </p:txBody>
      </p:sp>
      <p:sp>
        <p:nvSpPr>
          <p:cNvPr id="4" name="Text Placeholder 3">
            <a:extLst>
              <a:ext uri="{FF2B5EF4-FFF2-40B4-BE49-F238E27FC236}">
                <a16:creationId xmlns:a16="http://schemas.microsoft.com/office/drawing/2014/main" id="{E6468966-67E2-A74E-B95C-1AF5D0003383}"/>
              </a:ext>
            </a:extLst>
          </p:cNvPr>
          <p:cNvSpPr>
            <a:spLocks noGrp="1"/>
          </p:cNvSpPr>
          <p:nvPr>
            <p:ph type="body" sz="half" idx="2"/>
          </p:nvPr>
        </p:nvSpPr>
        <p:spPr>
          <a:xfrm>
            <a:off x="687388" y="2533977"/>
            <a:ext cx="3932237" cy="353943"/>
          </a:xfrm>
        </p:spPr>
        <p:txBody>
          <a:bodyPr/>
          <a:lstStyle>
            <a:lvl1pPr marL="0" indent="0">
              <a:lnSpc>
                <a:spcPct val="100000"/>
              </a:lnSpc>
              <a:buNone/>
              <a:defRPr sz="17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Picture Placeholder 2">
            <a:extLst>
              <a:ext uri="{FF2B5EF4-FFF2-40B4-BE49-F238E27FC236}">
                <a16:creationId xmlns:a16="http://schemas.microsoft.com/office/drawing/2014/main" id="{8D949666-4E92-414E-B218-2602E4D2D0CF}"/>
              </a:ext>
            </a:extLst>
          </p:cNvPr>
          <p:cNvSpPr>
            <a:spLocks noGrp="1"/>
          </p:cNvSpPr>
          <p:nvPr>
            <p:ph type="pic" idx="1"/>
          </p:nvPr>
        </p:nvSpPr>
        <p:spPr>
          <a:xfrm>
            <a:off x="6300788" y="963612"/>
            <a:ext cx="4710112" cy="4930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9" name="Rectangle 3">
            <a:extLst>
              <a:ext uri="{FF2B5EF4-FFF2-40B4-BE49-F238E27FC236}">
                <a16:creationId xmlns:a16="http://schemas.microsoft.com/office/drawing/2014/main" id="{1D27A792-FCD6-424C-9824-F6BFDB118C64}"/>
              </a:ext>
            </a:extLst>
          </p:cNvPr>
          <p:cNvSpPr/>
          <p:nvPr/>
        </p:nvSpPr>
        <p:spPr>
          <a:xfrm>
            <a:off x="-1" y="-6203"/>
            <a:ext cx="5433573"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 name="connsiteX0" fmla="*/ 0 w 10281396"/>
              <a:gd name="connsiteY0" fmla="*/ 0 h 377981"/>
              <a:gd name="connsiteX1" fmla="*/ 10281396 w 10281396"/>
              <a:gd name="connsiteY1" fmla="*/ 0 h 377981"/>
              <a:gd name="connsiteX2" fmla="*/ 9677677 w 10281396"/>
              <a:gd name="connsiteY2" fmla="*/ 377981 h 377981"/>
              <a:gd name="connsiteX3" fmla="*/ 0 w 10281396"/>
              <a:gd name="connsiteY3" fmla="*/ 375139 h 377981"/>
              <a:gd name="connsiteX4" fmla="*/ 0 w 10281396"/>
              <a:gd name="connsiteY4" fmla="*/ 0 h 377981"/>
              <a:gd name="connsiteX0" fmla="*/ 0 w 10281396"/>
              <a:gd name="connsiteY0" fmla="*/ 0 h 377981"/>
              <a:gd name="connsiteX1" fmla="*/ 10281396 w 10281396"/>
              <a:gd name="connsiteY1" fmla="*/ 0 h 377981"/>
              <a:gd name="connsiteX2" fmla="*/ 9773801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773801" y="377981"/>
                </a:lnTo>
                <a:lnTo>
                  <a:pt x="0" y="375139"/>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3">
            <a:extLst>
              <a:ext uri="{FF2B5EF4-FFF2-40B4-BE49-F238E27FC236}">
                <a16:creationId xmlns:a16="http://schemas.microsoft.com/office/drawing/2014/main" id="{E216D915-DDD5-4845-92BB-423C0927C4E1}"/>
              </a:ext>
            </a:extLst>
          </p:cNvPr>
          <p:cNvSpPr/>
          <p:nvPr/>
        </p:nvSpPr>
        <p:spPr>
          <a:xfrm flipV="1">
            <a:off x="-1" y="6522303"/>
            <a:ext cx="5433573"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 name="connsiteX0" fmla="*/ 0 w 10281396"/>
              <a:gd name="connsiteY0" fmla="*/ 0 h 377981"/>
              <a:gd name="connsiteX1" fmla="*/ 10281396 w 10281396"/>
              <a:gd name="connsiteY1" fmla="*/ 0 h 377981"/>
              <a:gd name="connsiteX2" fmla="*/ 9677677 w 10281396"/>
              <a:gd name="connsiteY2" fmla="*/ 377981 h 377981"/>
              <a:gd name="connsiteX3" fmla="*/ 0 w 10281396"/>
              <a:gd name="connsiteY3" fmla="*/ 375139 h 377981"/>
              <a:gd name="connsiteX4" fmla="*/ 0 w 10281396"/>
              <a:gd name="connsiteY4" fmla="*/ 0 h 377981"/>
              <a:gd name="connsiteX0" fmla="*/ 0 w 10281396"/>
              <a:gd name="connsiteY0" fmla="*/ 0 h 377981"/>
              <a:gd name="connsiteX1" fmla="*/ 10281396 w 10281396"/>
              <a:gd name="connsiteY1" fmla="*/ 0 h 377981"/>
              <a:gd name="connsiteX2" fmla="*/ 9773801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773801" y="377981"/>
                </a:lnTo>
                <a:lnTo>
                  <a:pt x="0" y="375139"/>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3">
            <a:extLst>
              <a:ext uri="{FF2B5EF4-FFF2-40B4-BE49-F238E27FC236}">
                <a16:creationId xmlns:a16="http://schemas.microsoft.com/office/drawing/2014/main" id="{4C69AD6F-356B-5041-9B71-5AAC3AA9A618}"/>
              </a:ext>
            </a:extLst>
          </p:cNvPr>
          <p:cNvSpPr/>
          <p:nvPr userDrawn="1"/>
        </p:nvSpPr>
        <p:spPr>
          <a:xfrm>
            <a:off x="-1" y="-6203"/>
            <a:ext cx="5433573"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 name="connsiteX0" fmla="*/ 0 w 10281396"/>
              <a:gd name="connsiteY0" fmla="*/ 0 h 377981"/>
              <a:gd name="connsiteX1" fmla="*/ 10281396 w 10281396"/>
              <a:gd name="connsiteY1" fmla="*/ 0 h 377981"/>
              <a:gd name="connsiteX2" fmla="*/ 9677677 w 10281396"/>
              <a:gd name="connsiteY2" fmla="*/ 377981 h 377981"/>
              <a:gd name="connsiteX3" fmla="*/ 0 w 10281396"/>
              <a:gd name="connsiteY3" fmla="*/ 375139 h 377981"/>
              <a:gd name="connsiteX4" fmla="*/ 0 w 10281396"/>
              <a:gd name="connsiteY4" fmla="*/ 0 h 377981"/>
              <a:gd name="connsiteX0" fmla="*/ 0 w 10281396"/>
              <a:gd name="connsiteY0" fmla="*/ 0 h 377981"/>
              <a:gd name="connsiteX1" fmla="*/ 10281396 w 10281396"/>
              <a:gd name="connsiteY1" fmla="*/ 0 h 377981"/>
              <a:gd name="connsiteX2" fmla="*/ 9773801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773801" y="377981"/>
                </a:lnTo>
                <a:lnTo>
                  <a:pt x="0" y="375139"/>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3">
            <a:extLst>
              <a:ext uri="{FF2B5EF4-FFF2-40B4-BE49-F238E27FC236}">
                <a16:creationId xmlns:a16="http://schemas.microsoft.com/office/drawing/2014/main" id="{43F5EE43-CCD2-D84F-981B-8192C9690C81}"/>
              </a:ext>
            </a:extLst>
          </p:cNvPr>
          <p:cNvSpPr/>
          <p:nvPr userDrawn="1"/>
        </p:nvSpPr>
        <p:spPr>
          <a:xfrm flipV="1">
            <a:off x="-1" y="6522303"/>
            <a:ext cx="5433573"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 name="connsiteX0" fmla="*/ 0 w 10281396"/>
              <a:gd name="connsiteY0" fmla="*/ 0 h 377981"/>
              <a:gd name="connsiteX1" fmla="*/ 10281396 w 10281396"/>
              <a:gd name="connsiteY1" fmla="*/ 0 h 377981"/>
              <a:gd name="connsiteX2" fmla="*/ 9677677 w 10281396"/>
              <a:gd name="connsiteY2" fmla="*/ 377981 h 377981"/>
              <a:gd name="connsiteX3" fmla="*/ 0 w 10281396"/>
              <a:gd name="connsiteY3" fmla="*/ 375139 h 377981"/>
              <a:gd name="connsiteX4" fmla="*/ 0 w 10281396"/>
              <a:gd name="connsiteY4" fmla="*/ 0 h 377981"/>
              <a:gd name="connsiteX0" fmla="*/ 0 w 10281396"/>
              <a:gd name="connsiteY0" fmla="*/ 0 h 377981"/>
              <a:gd name="connsiteX1" fmla="*/ 10281396 w 10281396"/>
              <a:gd name="connsiteY1" fmla="*/ 0 h 377981"/>
              <a:gd name="connsiteX2" fmla="*/ 9773801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773801" y="377981"/>
                </a:lnTo>
                <a:lnTo>
                  <a:pt x="0" y="375139"/>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7B2646C-FD1B-4199-A931-AF6909A1CA92}"/>
              </a:ext>
            </a:extLst>
          </p:cNvPr>
          <p:cNvSpPr txBox="1"/>
          <p:nvPr userDrawn="1"/>
        </p:nvSpPr>
        <p:spPr>
          <a:xfrm>
            <a:off x="11509699" y="6438360"/>
            <a:ext cx="637572" cy="276999"/>
          </a:xfrm>
          <a:prstGeom prst="rect">
            <a:avLst/>
          </a:prstGeom>
          <a:noFill/>
        </p:spPr>
        <p:txBody>
          <a:bodyPr wrap="square" rtlCol="0">
            <a:spAutoFit/>
          </a:bodyPr>
          <a:lstStyle/>
          <a:p>
            <a:pPr algn="ctr"/>
            <a:fld id="{870203A8-C071-4F7C-A4AE-59ECF3E798DB}" type="slidenum">
              <a:rPr lang="en-US" sz="1200" smtClean="0">
                <a:solidFill>
                  <a:schemeClr val="bg1">
                    <a:lumMod val="50000"/>
                  </a:schemeClr>
                </a:solidFill>
              </a:rPr>
              <a:pPr algn="ctr"/>
              <a:t>‹#›</a:t>
            </a:fld>
            <a:endParaRPr lang="en-US" sz="1200">
              <a:solidFill>
                <a:schemeClr val="bg1">
                  <a:lumMod val="50000"/>
                </a:schemeClr>
              </a:solidFill>
            </a:endParaRPr>
          </a:p>
        </p:txBody>
      </p:sp>
    </p:spTree>
    <p:extLst>
      <p:ext uri="{BB962C8B-B14F-4D97-AF65-F5344CB8AC3E}">
        <p14:creationId xmlns:p14="http://schemas.microsoft.com/office/powerpoint/2010/main" val="890385325"/>
      </p:ext>
    </p:extLst>
  </p:cSld>
  <p:clrMapOvr>
    <a:masterClrMapping/>
  </p:clrMapOvr>
  <mc:AlternateContent xmlns:mc="http://schemas.openxmlformats.org/markup-compatibility/2006" xmlns:p14="http://schemas.microsoft.com/office/powerpoint/2010/main">
    <mc:Choice Requires="p14">
      <p:transition p14:dur="0" advTm="2202"/>
    </mc:Choice>
    <mc:Fallback xmlns="">
      <p:transition advTm="2202"/>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ontent Vertical 1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38994-1650-2F42-8598-437A34043FD7}"/>
              </a:ext>
            </a:extLst>
          </p:cNvPr>
          <p:cNvSpPr>
            <a:spLocks noGrp="1"/>
          </p:cNvSpPr>
          <p:nvPr>
            <p:ph type="title"/>
          </p:nvPr>
        </p:nvSpPr>
        <p:spPr>
          <a:xfrm>
            <a:off x="687388" y="1508661"/>
            <a:ext cx="3932237" cy="1323439"/>
          </a:xfrm>
        </p:spPr>
        <p:txBody>
          <a:bodyPr anchor="b"/>
          <a:lstStyle>
            <a:lvl1pPr>
              <a:defRPr sz="4000">
                <a:solidFill>
                  <a:srgbClr val="0F5C6E"/>
                </a:solidFill>
              </a:defRPr>
            </a:lvl1pPr>
          </a:lstStyle>
          <a:p>
            <a:r>
              <a:rPr lang="en-US"/>
              <a:t>Click to edit Master title style</a:t>
            </a:r>
          </a:p>
        </p:txBody>
      </p:sp>
      <p:sp>
        <p:nvSpPr>
          <p:cNvPr id="4" name="Text Placeholder 3">
            <a:extLst>
              <a:ext uri="{FF2B5EF4-FFF2-40B4-BE49-F238E27FC236}">
                <a16:creationId xmlns:a16="http://schemas.microsoft.com/office/drawing/2014/main" id="{E6468966-67E2-A74E-B95C-1AF5D0003383}"/>
              </a:ext>
            </a:extLst>
          </p:cNvPr>
          <p:cNvSpPr>
            <a:spLocks noGrp="1"/>
          </p:cNvSpPr>
          <p:nvPr>
            <p:ph type="body" sz="half" idx="2"/>
          </p:nvPr>
        </p:nvSpPr>
        <p:spPr>
          <a:xfrm>
            <a:off x="687388" y="3153568"/>
            <a:ext cx="3932237" cy="1600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Picture Placeholder 2">
            <a:extLst>
              <a:ext uri="{FF2B5EF4-FFF2-40B4-BE49-F238E27FC236}">
                <a16:creationId xmlns:a16="http://schemas.microsoft.com/office/drawing/2014/main" id="{8D949666-4E92-414E-B218-2602E4D2D0CF}"/>
              </a:ext>
            </a:extLst>
          </p:cNvPr>
          <p:cNvSpPr>
            <a:spLocks noGrp="1"/>
          </p:cNvSpPr>
          <p:nvPr>
            <p:ph type="pic" idx="1"/>
          </p:nvPr>
        </p:nvSpPr>
        <p:spPr>
          <a:xfrm>
            <a:off x="6300788" y="963612"/>
            <a:ext cx="4710112" cy="4930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TextBox 6">
            <a:extLst>
              <a:ext uri="{FF2B5EF4-FFF2-40B4-BE49-F238E27FC236}">
                <a16:creationId xmlns:a16="http://schemas.microsoft.com/office/drawing/2014/main" id="{175B7EF4-F313-6B4F-9C8E-6141DC540FB7}"/>
              </a:ext>
            </a:extLst>
          </p:cNvPr>
          <p:cNvSpPr txBox="1"/>
          <p:nvPr/>
        </p:nvSpPr>
        <p:spPr>
          <a:xfrm>
            <a:off x="11351077" y="6356350"/>
            <a:ext cx="637572" cy="307777"/>
          </a:xfrm>
          <a:prstGeom prst="rect">
            <a:avLst/>
          </a:prstGeom>
          <a:noFill/>
        </p:spPr>
        <p:txBody>
          <a:bodyPr wrap="square" rtlCol="0">
            <a:spAutoFit/>
          </a:bodyPr>
          <a:lstStyle/>
          <a:p>
            <a:pPr algn="ctr"/>
            <a:fld id="{870203A8-C071-4F7C-A4AE-59ECF3E798DB}" type="slidenum">
              <a:rPr lang="en-US" sz="1400" smtClean="0">
                <a:solidFill>
                  <a:schemeClr val="bg1">
                    <a:lumMod val="50000"/>
                  </a:schemeClr>
                </a:solidFill>
              </a:rPr>
              <a:pPr algn="ctr"/>
              <a:t>‹#›</a:t>
            </a:fld>
            <a:endParaRPr lang="en-US" sz="1400">
              <a:solidFill>
                <a:schemeClr val="bg1">
                  <a:lumMod val="50000"/>
                </a:schemeClr>
              </a:solidFill>
            </a:endParaRPr>
          </a:p>
        </p:txBody>
      </p:sp>
      <p:sp>
        <p:nvSpPr>
          <p:cNvPr id="19" name="Rectangle 3">
            <a:extLst>
              <a:ext uri="{FF2B5EF4-FFF2-40B4-BE49-F238E27FC236}">
                <a16:creationId xmlns:a16="http://schemas.microsoft.com/office/drawing/2014/main" id="{1D27A792-FCD6-424C-9824-F6BFDB118C64}"/>
              </a:ext>
            </a:extLst>
          </p:cNvPr>
          <p:cNvSpPr/>
          <p:nvPr/>
        </p:nvSpPr>
        <p:spPr>
          <a:xfrm>
            <a:off x="-1" y="3128"/>
            <a:ext cx="5433573"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 name="connsiteX0" fmla="*/ 0 w 10281396"/>
              <a:gd name="connsiteY0" fmla="*/ 0 h 377981"/>
              <a:gd name="connsiteX1" fmla="*/ 10281396 w 10281396"/>
              <a:gd name="connsiteY1" fmla="*/ 0 h 377981"/>
              <a:gd name="connsiteX2" fmla="*/ 9677677 w 10281396"/>
              <a:gd name="connsiteY2" fmla="*/ 377981 h 377981"/>
              <a:gd name="connsiteX3" fmla="*/ 0 w 10281396"/>
              <a:gd name="connsiteY3" fmla="*/ 375139 h 377981"/>
              <a:gd name="connsiteX4" fmla="*/ 0 w 10281396"/>
              <a:gd name="connsiteY4" fmla="*/ 0 h 377981"/>
              <a:gd name="connsiteX0" fmla="*/ 0 w 10281396"/>
              <a:gd name="connsiteY0" fmla="*/ 0 h 377981"/>
              <a:gd name="connsiteX1" fmla="*/ 10281396 w 10281396"/>
              <a:gd name="connsiteY1" fmla="*/ 0 h 377981"/>
              <a:gd name="connsiteX2" fmla="*/ 9773801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773801" y="377981"/>
                </a:lnTo>
                <a:lnTo>
                  <a:pt x="0" y="375139"/>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3">
            <a:extLst>
              <a:ext uri="{FF2B5EF4-FFF2-40B4-BE49-F238E27FC236}">
                <a16:creationId xmlns:a16="http://schemas.microsoft.com/office/drawing/2014/main" id="{E216D915-DDD5-4845-92BB-423C0927C4E1}"/>
              </a:ext>
            </a:extLst>
          </p:cNvPr>
          <p:cNvSpPr/>
          <p:nvPr/>
        </p:nvSpPr>
        <p:spPr>
          <a:xfrm flipV="1">
            <a:off x="-1" y="6522303"/>
            <a:ext cx="5433573"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 name="connsiteX0" fmla="*/ 0 w 10281396"/>
              <a:gd name="connsiteY0" fmla="*/ 0 h 377981"/>
              <a:gd name="connsiteX1" fmla="*/ 10281396 w 10281396"/>
              <a:gd name="connsiteY1" fmla="*/ 0 h 377981"/>
              <a:gd name="connsiteX2" fmla="*/ 9677677 w 10281396"/>
              <a:gd name="connsiteY2" fmla="*/ 377981 h 377981"/>
              <a:gd name="connsiteX3" fmla="*/ 0 w 10281396"/>
              <a:gd name="connsiteY3" fmla="*/ 375139 h 377981"/>
              <a:gd name="connsiteX4" fmla="*/ 0 w 10281396"/>
              <a:gd name="connsiteY4" fmla="*/ 0 h 377981"/>
              <a:gd name="connsiteX0" fmla="*/ 0 w 10281396"/>
              <a:gd name="connsiteY0" fmla="*/ 0 h 377981"/>
              <a:gd name="connsiteX1" fmla="*/ 10281396 w 10281396"/>
              <a:gd name="connsiteY1" fmla="*/ 0 h 377981"/>
              <a:gd name="connsiteX2" fmla="*/ 9773801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773801" y="377981"/>
                </a:lnTo>
                <a:lnTo>
                  <a:pt x="0" y="375139"/>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149FDE6-D085-BD41-B73E-453436E2B84B}"/>
              </a:ext>
            </a:extLst>
          </p:cNvPr>
          <p:cNvSpPr txBox="1"/>
          <p:nvPr userDrawn="1"/>
        </p:nvSpPr>
        <p:spPr>
          <a:xfrm>
            <a:off x="11351077" y="6356350"/>
            <a:ext cx="637572" cy="307777"/>
          </a:xfrm>
          <a:prstGeom prst="rect">
            <a:avLst/>
          </a:prstGeom>
          <a:noFill/>
        </p:spPr>
        <p:txBody>
          <a:bodyPr wrap="square" rtlCol="0">
            <a:spAutoFit/>
          </a:bodyPr>
          <a:lstStyle/>
          <a:p>
            <a:pPr algn="ctr"/>
            <a:fld id="{870203A8-C071-4F7C-A4AE-59ECF3E798DB}" type="slidenum">
              <a:rPr lang="en-US" sz="1400" smtClean="0">
                <a:solidFill>
                  <a:schemeClr val="bg1">
                    <a:lumMod val="50000"/>
                  </a:schemeClr>
                </a:solidFill>
              </a:rPr>
              <a:pPr algn="ctr"/>
              <a:t>‹#›</a:t>
            </a:fld>
            <a:endParaRPr lang="en-US" sz="1400">
              <a:solidFill>
                <a:schemeClr val="bg1">
                  <a:lumMod val="50000"/>
                </a:schemeClr>
              </a:solidFill>
            </a:endParaRPr>
          </a:p>
        </p:txBody>
      </p:sp>
      <p:sp>
        <p:nvSpPr>
          <p:cNvPr id="9" name="Rectangle 3">
            <a:extLst>
              <a:ext uri="{FF2B5EF4-FFF2-40B4-BE49-F238E27FC236}">
                <a16:creationId xmlns:a16="http://schemas.microsoft.com/office/drawing/2014/main" id="{3C02E8ED-9111-8549-A43C-07148E7E83FD}"/>
              </a:ext>
            </a:extLst>
          </p:cNvPr>
          <p:cNvSpPr/>
          <p:nvPr userDrawn="1"/>
        </p:nvSpPr>
        <p:spPr>
          <a:xfrm>
            <a:off x="-1" y="3128"/>
            <a:ext cx="5433573"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 name="connsiteX0" fmla="*/ 0 w 10281396"/>
              <a:gd name="connsiteY0" fmla="*/ 0 h 377981"/>
              <a:gd name="connsiteX1" fmla="*/ 10281396 w 10281396"/>
              <a:gd name="connsiteY1" fmla="*/ 0 h 377981"/>
              <a:gd name="connsiteX2" fmla="*/ 9677677 w 10281396"/>
              <a:gd name="connsiteY2" fmla="*/ 377981 h 377981"/>
              <a:gd name="connsiteX3" fmla="*/ 0 w 10281396"/>
              <a:gd name="connsiteY3" fmla="*/ 375139 h 377981"/>
              <a:gd name="connsiteX4" fmla="*/ 0 w 10281396"/>
              <a:gd name="connsiteY4" fmla="*/ 0 h 377981"/>
              <a:gd name="connsiteX0" fmla="*/ 0 w 10281396"/>
              <a:gd name="connsiteY0" fmla="*/ 0 h 377981"/>
              <a:gd name="connsiteX1" fmla="*/ 10281396 w 10281396"/>
              <a:gd name="connsiteY1" fmla="*/ 0 h 377981"/>
              <a:gd name="connsiteX2" fmla="*/ 9773801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773801" y="377981"/>
                </a:lnTo>
                <a:lnTo>
                  <a:pt x="0" y="375139"/>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3">
            <a:extLst>
              <a:ext uri="{FF2B5EF4-FFF2-40B4-BE49-F238E27FC236}">
                <a16:creationId xmlns:a16="http://schemas.microsoft.com/office/drawing/2014/main" id="{0AA29977-1DB5-194B-B249-947B7CAD0D2B}"/>
              </a:ext>
            </a:extLst>
          </p:cNvPr>
          <p:cNvSpPr/>
          <p:nvPr userDrawn="1"/>
        </p:nvSpPr>
        <p:spPr>
          <a:xfrm flipV="1">
            <a:off x="-1" y="6522303"/>
            <a:ext cx="5433573"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 name="connsiteX0" fmla="*/ 0 w 10281396"/>
              <a:gd name="connsiteY0" fmla="*/ 0 h 377981"/>
              <a:gd name="connsiteX1" fmla="*/ 10281396 w 10281396"/>
              <a:gd name="connsiteY1" fmla="*/ 0 h 377981"/>
              <a:gd name="connsiteX2" fmla="*/ 9677677 w 10281396"/>
              <a:gd name="connsiteY2" fmla="*/ 377981 h 377981"/>
              <a:gd name="connsiteX3" fmla="*/ 0 w 10281396"/>
              <a:gd name="connsiteY3" fmla="*/ 375139 h 377981"/>
              <a:gd name="connsiteX4" fmla="*/ 0 w 10281396"/>
              <a:gd name="connsiteY4" fmla="*/ 0 h 377981"/>
              <a:gd name="connsiteX0" fmla="*/ 0 w 10281396"/>
              <a:gd name="connsiteY0" fmla="*/ 0 h 377981"/>
              <a:gd name="connsiteX1" fmla="*/ 10281396 w 10281396"/>
              <a:gd name="connsiteY1" fmla="*/ 0 h 377981"/>
              <a:gd name="connsiteX2" fmla="*/ 9773801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773801" y="377981"/>
                </a:lnTo>
                <a:lnTo>
                  <a:pt x="0" y="375139"/>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4745699"/>
      </p:ext>
    </p:extLst>
  </p:cSld>
  <p:clrMapOvr>
    <a:masterClrMapping/>
  </p:clrMapOvr>
  <mc:AlternateContent xmlns:mc="http://schemas.openxmlformats.org/markup-compatibility/2006" xmlns:p14="http://schemas.microsoft.com/office/powerpoint/2010/main">
    <mc:Choice Requires="p14">
      <p:transition p14:dur="0" advTm="2202"/>
    </mc:Choice>
    <mc:Fallback xmlns="">
      <p:transition advTm="2202"/>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ontent Vertical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E3465B3-FF3E-3442-91A7-CFBB0ADBCA8B}"/>
              </a:ext>
            </a:extLst>
          </p:cNvPr>
          <p:cNvSpPr/>
          <p:nvPr/>
        </p:nvSpPr>
        <p:spPr>
          <a:xfrm>
            <a:off x="0" y="0"/>
            <a:ext cx="5194300" cy="6858000"/>
          </a:xfrm>
          <a:prstGeom prst="rect">
            <a:avLst/>
          </a:prstGeom>
          <a:solidFill>
            <a:schemeClr val="bg1">
              <a:lumMod val="9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F38994-1650-2F42-8598-437A34043FD7}"/>
              </a:ext>
            </a:extLst>
          </p:cNvPr>
          <p:cNvSpPr>
            <a:spLocks noGrp="1"/>
          </p:cNvSpPr>
          <p:nvPr>
            <p:ph type="title"/>
          </p:nvPr>
        </p:nvSpPr>
        <p:spPr>
          <a:xfrm>
            <a:off x="687388" y="1853371"/>
            <a:ext cx="3932237" cy="978729"/>
          </a:xfrm>
        </p:spPr>
        <p:txBody>
          <a:bodyPr anchor="b"/>
          <a:lstStyle>
            <a:lvl1pPr>
              <a:defRPr sz="3200">
                <a:solidFill>
                  <a:srgbClr val="0F5C6E"/>
                </a:solidFill>
              </a:defRPr>
            </a:lvl1pPr>
          </a:lstStyle>
          <a:p>
            <a:r>
              <a:rPr lang="en-US"/>
              <a:t>Click to edit Master title style</a:t>
            </a:r>
          </a:p>
        </p:txBody>
      </p:sp>
      <p:sp>
        <p:nvSpPr>
          <p:cNvPr id="4" name="Text Placeholder 3">
            <a:extLst>
              <a:ext uri="{FF2B5EF4-FFF2-40B4-BE49-F238E27FC236}">
                <a16:creationId xmlns:a16="http://schemas.microsoft.com/office/drawing/2014/main" id="{E6468966-67E2-A74E-B95C-1AF5D0003383}"/>
              </a:ext>
            </a:extLst>
          </p:cNvPr>
          <p:cNvSpPr>
            <a:spLocks noGrp="1"/>
          </p:cNvSpPr>
          <p:nvPr>
            <p:ph type="body" sz="half" idx="2"/>
          </p:nvPr>
        </p:nvSpPr>
        <p:spPr>
          <a:xfrm>
            <a:off x="687388" y="3153568"/>
            <a:ext cx="3932237" cy="1600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Picture Placeholder 2">
            <a:extLst>
              <a:ext uri="{FF2B5EF4-FFF2-40B4-BE49-F238E27FC236}">
                <a16:creationId xmlns:a16="http://schemas.microsoft.com/office/drawing/2014/main" id="{8D949666-4E92-414E-B218-2602E4D2D0CF}"/>
              </a:ext>
            </a:extLst>
          </p:cNvPr>
          <p:cNvSpPr>
            <a:spLocks noGrp="1"/>
          </p:cNvSpPr>
          <p:nvPr>
            <p:ph type="pic" idx="1"/>
          </p:nvPr>
        </p:nvSpPr>
        <p:spPr>
          <a:xfrm>
            <a:off x="6300788" y="963612"/>
            <a:ext cx="4710112" cy="4930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TextBox 6">
            <a:extLst>
              <a:ext uri="{FF2B5EF4-FFF2-40B4-BE49-F238E27FC236}">
                <a16:creationId xmlns:a16="http://schemas.microsoft.com/office/drawing/2014/main" id="{175B7EF4-F313-6B4F-9C8E-6141DC540FB7}"/>
              </a:ext>
            </a:extLst>
          </p:cNvPr>
          <p:cNvSpPr txBox="1"/>
          <p:nvPr/>
        </p:nvSpPr>
        <p:spPr>
          <a:xfrm>
            <a:off x="11351077" y="6356350"/>
            <a:ext cx="637572" cy="307777"/>
          </a:xfrm>
          <a:prstGeom prst="rect">
            <a:avLst/>
          </a:prstGeom>
          <a:noFill/>
        </p:spPr>
        <p:txBody>
          <a:bodyPr wrap="square" rtlCol="0">
            <a:spAutoFit/>
          </a:bodyPr>
          <a:lstStyle/>
          <a:p>
            <a:pPr algn="ctr"/>
            <a:fld id="{870203A8-C071-4F7C-A4AE-59ECF3E798DB}" type="slidenum">
              <a:rPr lang="en-US" sz="1400" smtClean="0">
                <a:solidFill>
                  <a:schemeClr val="bg1">
                    <a:lumMod val="50000"/>
                  </a:schemeClr>
                </a:solidFill>
              </a:rPr>
              <a:pPr algn="ctr"/>
              <a:t>‹#›</a:t>
            </a:fld>
            <a:endParaRPr lang="en-US" sz="1400">
              <a:solidFill>
                <a:schemeClr val="bg1">
                  <a:lumMod val="50000"/>
                </a:schemeClr>
              </a:solidFill>
            </a:endParaRPr>
          </a:p>
        </p:txBody>
      </p:sp>
      <p:pic>
        <p:nvPicPr>
          <p:cNvPr id="3" name="Picture 2">
            <a:extLst>
              <a:ext uri="{FF2B5EF4-FFF2-40B4-BE49-F238E27FC236}">
                <a16:creationId xmlns:a16="http://schemas.microsoft.com/office/drawing/2014/main" id="{8BCBAB89-DF9F-9441-A3DC-3F23EBB90E62}"/>
              </a:ext>
            </a:extLst>
          </p:cNvPr>
          <p:cNvPicPr>
            <a:picLocks noChangeAspect="1"/>
          </p:cNvPicPr>
          <p:nvPr/>
        </p:nvPicPr>
        <p:blipFill>
          <a:blip r:embed="rId2" cstate="screen">
            <a:alphaModFix/>
            <a:extLst>
              <a:ext uri="{28A0092B-C50C-407E-A947-70E740481C1C}">
                <a14:useLocalDpi xmlns:a14="http://schemas.microsoft.com/office/drawing/2010/main"/>
              </a:ext>
            </a:extLst>
          </a:blip>
          <a:stretch>
            <a:fillRect/>
          </a:stretch>
        </p:blipFill>
        <p:spPr>
          <a:xfrm>
            <a:off x="687388" y="489725"/>
            <a:ext cx="864394" cy="864394"/>
          </a:xfrm>
          <a:prstGeom prst="rect">
            <a:avLst/>
          </a:prstGeom>
        </p:spPr>
      </p:pic>
      <p:sp>
        <p:nvSpPr>
          <p:cNvPr id="8" name="Rectangle 7">
            <a:extLst>
              <a:ext uri="{FF2B5EF4-FFF2-40B4-BE49-F238E27FC236}">
                <a16:creationId xmlns:a16="http://schemas.microsoft.com/office/drawing/2014/main" id="{824BDA26-58FB-4D41-9807-BC977EA49B76}"/>
              </a:ext>
            </a:extLst>
          </p:cNvPr>
          <p:cNvSpPr/>
          <p:nvPr userDrawn="1"/>
        </p:nvSpPr>
        <p:spPr>
          <a:xfrm>
            <a:off x="0" y="0"/>
            <a:ext cx="5194300" cy="6858000"/>
          </a:xfrm>
          <a:prstGeom prst="rect">
            <a:avLst/>
          </a:prstGeom>
          <a:solidFill>
            <a:schemeClr val="bg1">
              <a:lumMod val="9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DBFEF02-D401-4345-9A97-E49BBF5957B9}"/>
              </a:ext>
            </a:extLst>
          </p:cNvPr>
          <p:cNvSpPr txBox="1"/>
          <p:nvPr userDrawn="1"/>
        </p:nvSpPr>
        <p:spPr>
          <a:xfrm>
            <a:off x="11351077" y="6356350"/>
            <a:ext cx="637572" cy="307777"/>
          </a:xfrm>
          <a:prstGeom prst="rect">
            <a:avLst/>
          </a:prstGeom>
          <a:noFill/>
        </p:spPr>
        <p:txBody>
          <a:bodyPr wrap="square" rtlCol="0">
            <a:spAutoFit/>
          </a:bodyPr>
          <a:lstStyle/>
          <a:p>
            <a:pPr algn="ctr"/>
            <a:fld id="{870203A8-C071-4F7C-A4AE-59ECF3E798DB}" type="slidenum">
              <a:rPr lang="en-US" sz="1400" smtClean="0">
                <a:solidFill>
                  <a:schemeClr val="bg1">
                    <a:lumMod val="50000"/>
                  </a:schemeClr>
                </a:solidFill>
              </a:rPr>
              <a:pPr algn="ctr"/>
              <a:t>‹#›</a:t>
            </a:fld>
            <a:endParaRPr lang="en-US" sz="1400">
              <a:solidFill>
                <a:schemeClr val="bg1">
                  <a:lumMod val="50000"/>
                </a:schemeClr>
              </a:solidFill>
            </a:endParaRPr>
          </a:p>
        </p:txBody>
      </p:sp>
      <p:pic>
        <p:nvPicPr>
          <p:cNvPr id="10" name="Picture 9">
            <a:extLst>
              <a:ext uri="{FF2B5EF4-FFF2-40B4-BE49-F238E27FC236}">
                <a16:creationId xmlns:a16="http://schemas.microsoft.com/office/drawing/2014/main" id="{159FE369-EB73-0F49-AE16-D33B9E3D5B64}"/>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a:off x="687388" y="489725"/>
            <a:ext cx="864394" cy="864394"/>
          </a:xfrm>
          <a:prstGeom prst="rect">
            <a:avLst/>
          </a:prstGeom>
        </p:spPr>
      </p:pic>
    </p:spTree>
    <p:extLst>
      <p:ext uri="{BB962C8B-B14F-4D97-AF65-F5344CB8AC3E}">
        <p14:creationId xmlns:p14="http://schemas.microsoft.com/office/powerpoint/2010/main" val="1754448841"/>
      </p:ext>
    </p:extLst>
  </p:cSld>
  <p:clrMapOvr>
    <a:masterClrMapping/>
  </p:clrMapOvr>
  <mc:AlternateContent xmlns:mc="http://schemas.openxmlformats.org/markup-compatibility/2006" xmlns:p14="http://schemas.microsoft.com/office/powerpoint/2010/main">
    <mc:Choice Requires="p14">
      <p:transition p14:dur="0" advTm="2202"/>
    </mc:Choice>
    <mc:Fallback xmlns="">
      <p:transition advTm="2202"/>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Vertical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38994-1650-2F42-8598-437A34043FD7}"/>
              </a:ext>
            </a:extLst>
          </p:cNvPr>
          <p:cNvSpPr>
            <a:spLocks noGrp="1"/>
          </p:cNvSpPr>
          <p:nvPr>
            <p:ph type="title"/>
          </p:nvPr>
        </p:nvSpPr>
        <p:spPr>
          <a:xfrm>
            <a:off x="687388" y="1070187"/>
            <a:ext cx="3932237" cy="1200329"/>
          </a:xfrm>
          <a:prstGeom prst="rect">
            <a:avLst/>
          </a:prstGeom>
        </p:spPr>
        <p:txBody>
          <a:bodyPr anchor="b"/>
          <a:lstStyle>
            <a:lvl1pPr>
              <a:lnSpc>
                <a:spcPct val="90000"/>
              </a:lnSpc>
              <a:defRPr sz="4000">
                <a:solidFill>
                  <a:schemeClr val="tx2"/>
                </a:solidFill>
              </a:defRPr>
            </a:lvl1pPr>
          </a:lstStyle>
          <a:p>
            <a:r>
              <a:rPr lang="en-US"/>
              <a:t>Click to edit Master title style</a:t>
            </a:r>
          </a:p>
        </p:txBody>
      </p:sp>
      <p:sp>
        <p:nvSpPr>
          <p:cNvPr id="4" name="Text Placeholder 3">
            <a:extLst>
              <a:ext uri="{FF2B5EF4-FFF2-40B4-BE49-F238E27FC236}">
                <a16:creationId xmlns:a16="http://schemas.microsoft.com/office/drawing/2014/main" id="{E6468966-67E2-A74E-B95C-1AF5D0003383}"/>
              </a:ext>
            </a:extLst>
          </p:cNvPr>
          <p:cNvSpPr>
            <a:spLocks noGrp="1"/>
          </p:cNvSpPr>
          <p:nvPr>
            <p:ph type="body" sz="half" idx="2"/>
          </p:nvPr>
        </p:nvSpPr>
        <p:spPr>
          <a:xfrm>
            <a:off x="687388" y="2533977"/>
            <a:ext cx="3932237" cy="353943"/>
          </a:xfrm>
        </p:spPr>
        <p:txBody>
          <a:bodyPr/>
          <a:lstStyle>
            <a:lvl1pPr marL="0" indent="0">
              <a:lnSpc>
                <a:spcPct val="100000"/>
              </a:lnSpc>
              <a:buNone/>
              <a:defRPr sz="17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Picture Placeholder 2">
            <a:extLst>
              <a:ext uri="{FF2B5EF4-FFF2-40B4-BE49-F238E27FC236}">
                <a16:creationId xmlns:a16="http://schemas.microsoft.com/office/drawing/2014/main" id="{8D949666-4E92-414E-B218-2602E4D2D0CF}"/>
              </a:ext>
            </a:extLst>
          </p:cNvPr>
          <p:cNvSpPr>
            <a:spLocks noGrp="1"/>
          </p:cNvSpPr>
          <p:nvPr>
            <p:ph type="pic" idx="1"/>
          </p:nvPr>
        </p:nvSpPr>
        <p:spPr>
          <a:xfrm>
            <a:off x="6300788" y="963612"/>
            <a:ext cx="4710112" cy="4930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9" name="Rectangle 3">
            <a:extLst>
              <a:ext uri="{FF2B5EF4-FFF2-40B4-BE49-F238E27FC236}">
                <a16:creationId xmlns:a16="http://schemas.microsoft.com/office/drawing/2014/main" id="{1D27A792-FCD6-424C-9824-F6BFDB118C64}"/>
              </a:ext>
            </a:extLst>
          </p:cNvPr>
          <p:cNvSpPr/>
          <p:nvPr userDrawn="1"/>
        </p:nvSpPr>
        <p:spPr>
          <a:xfrm>
            <a:off x="-1" y="-6203"/>
            <a:ext cx="5433573"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 name="connsiteX0" fmla="*/ 0 w 10281396"/>
              <a:gd name="connsiteY0" fmla="*/ 0 h 377981"/>
              <a:gd name="connsiteX1" fmla="*/ 10281396 w 10281396"/>
              <a:gd name="connsiteY1" fmla="*/ 0 h 377981"/>
              <a:gd name="connsiteX2" fmla="*/ 9677677 w 10281396"/>
              <a:gd name="connsiteY2" fmla="*/ 377981 h 377981"/>
              <a:gd name="connsiteX3" fmla="*/ 0 w 10281396"/>
              <a:gd name="connsiteY3" fmla="*/ 375139 h 377981"/>
              <a:gd name="connsiteX4" fmla="*/ 0 w 10281396"/>
              <a:gd name="connsiteY4" fmla="*/ 0 h 377981"/>
              <a:gd name="connsiteX0" fmla="*/ 0 w 10281396"/>
              <a:gd name="connsiteY0" fmla="*/ 0 h 377981"/>
              <a:gd name="connsiteX1" fmla="*/ 10281396 w 10281396"/>
              <a:gd name="connsiteY1" fmla="*/ 0 h 377981"/>
              <a:gd name="connsiteX2" fmla="*/ 9773801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773801" y="377981"/>
                </a:lnTo>
                <a:lnTo>
                  <a:pt x="0" y="375139"/>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3">
            <a:extLst>
              <a:ext uri="{FF2B5EF4-FFF2-40B4-BE49-F238E27FC236}">
                <a16:creationId xmlns:a16="http://schemas.microsoft.com/office/drawing/2014/main" id="{E216D915-DDD5-4845-92BB-423C0927C4E1}"/>
              </a:ext>
            </a:extLst>
          </p:cNvPr>
          <p:cNvSpPr/>
          <p:nvPr userDrawn="1"/>
        </p:nvSpPr>
        <p:spPr>
          <a:xfrm flipV="1">
            <a:off x="-1" y="6522303"/>
            <a:ext cx="5433573"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 name="connsiteX0" fmla="*/ 0 w 10281396"/>
              <a:gd name="connsiteY0" fmla="*/ 0 h 377981"/>
              <a:gd name="connsiteX1" fmla="*/ 10281396 w 10281396"/>
              <a:gd name="connsiteY1" fmla="*/ 0 h 377981"/>
              <a:gd name="connsiteX2" fmla="*/ 9677677 w 10281396"/>
              <a:gd name="connsiteY2" fmla="*/ 377981 h 377981"/>
              <a:gd name="connsiteX3" fmla="*/ 0 w 10281396"/>
              <a:gd name="connsiteY3" fmla="*/ 375139 h 377981"/>
              <a:gd name="connsiteX4" fmla="*/ 0 w 10281396"/>
              <a:gd name="connsiteY4" fmla="*/ 0 h 377981"/>
              <a:gd name="connsiteX0" fmla="*/ 0 w 10281396"/>
              <a:gd name="connsiteY0" fmla="*/ 0 h 377981"/>
              <a:gd name="connsiteX1" fmla="*/ 10281396 w 10281396"/>
              <a:gd name="connsiteY1" fmla="*/ 0 h 377981"/>
              <a:gd name="connsiteX2" fmla="*/ 9773801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773801" y="377981"/>
                </a:lnTo>
                <a:lnTo>
                  <a:pt x="0" y="375139"/>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01BA7E9-7E11-5A44-A051-73164F6B5E6B}"/>
              </a:ext>
            </a:extLst>
          </p:cNvPr>
          <p:cNvSpPr txBox="1"/>
          <p:nvPr userDrawn="1"/>
        </p:nvSpPr>
        <p:spPr>
          <a:xfrm>
            <a:off x="11438759" y="6413152"/>
            <a:ext cx="637572" cy="276999"/>
          </a:xfrm>
          <a:prstGeom prst="rect">
            <a:avLst/>
          </a:prstGeom>
          <a:noFill/>
        </p:spPr>
        <p:txBody>
          <a:bodyPr wrap="square" rtlCol="0">
            <a:spAutoFit/>
          </a:bodyPr>
          <a:lstStyle/>
          <a:p>
            <a:pPr algn="ctr"/>
            <a:fld id="{870203A8-C071-4F7C-A4AE-59ECF3E798DB}" type="slidenum">
              <a:rPr lang="en-US" sz="1200" smtClean="0">
                <a:solidFill>
                  <a:schemeClr val="bg1">
                    <a:lumMod val="50000"/>
                  </a:schemeClr>
                </a:solidFill>
              </a:rPr>
              <a:pPr algn="ctr"/>
              <a:t>‹#›</a:t>
            </a:fld>
            <a:endParaRPr lang="en-US" sz="1200">
              <a:solidFill>
                <a:schemeClr val="bg1">
                  <a:lumMod val="50000"/>
                </a:schemeClr>
              </a:solidFill>
            </a:endParaRPr>
          </a:p>
        </p:txBody>
      </p:sp>
    </p:spTree>
    <p:extLst>
      <p:ext uri="{BB962C8B-B14F-4D97-AF65-F5344CB8AC3E}">
        <p14:creationId xmlns:p14="http://schemas.microsoft.com/office/powerpoint/2010/main" val="2276081398"/>
      </p:ext>
    </p:extLst>
  </p:cSld>
  <p:clrMapOvr>
    <a:masterClrMapping/>
  </p:clrMapOvr>
  <p:extLst>
    <p:ext uri="{DCECCB84-F9BA-43D5-87BE-67443E8EF086}">
      <p15:sldGuideLst xmlns:p15="http://schemas.microsoft.com/office/powerpoint/2012/main">
        <p15:guide id="1" orient="horz" pos="672"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End slide 1">
    <p:spTree>
      <p:nvGrpSpPr>
        <p:cNvPr id="1" name=""/>
        <p:cNvGrpSpPr/>
        <p:nvPr/>
      </p:nvGrpSpPr>
      <p:grpSpPr>
        <a:xfrm>
          <a:off x="0" y="0"/>
          <a:ext cx="0" cy="0"/>
          <a:chOff x="0" y="0"/>
          <a:chExt cx="0" cy="0"/>
        </a:xfrm>
      </p:grpSpPr>
      <p:sp>
        <p:nvSpPr>
          <p:cNvPr id="13" name="Parallelogram 6">
            <a:extLst>
              <a:ext uri="{FF2B5EF4-FFF2-40B4-BE49-F238E27FC236}">
                <a16:creationId xmlns:a16="http://schemas.microsoft.com/office/drawing/2014/main" id="{4D299039-9E7A-1E46-BE6D-7BE1C85EF9DF}"/>
              </a:ext>
            </a:extLst>
          </p:cNvPr>
          <p:cNvSpPr/>
          <p:nvPr/>
        </p:nvSpPr>
        <p:spPr>
          <a:xfrm rot="10800000">
            <a:off x="3105897" y="-2"/>
            <a:ext cx="12420600" cy="6867047"/>
          </a:xfrm>
          <a:custGeom>
            <a:avLst/>
            <a:gdLst>
              <a:gd name="connsiteX0" fmla="*/ 0 w 8313516"/>
              <a:gd name="connsiteY0" fmla="*/ 6913345 h 6913345"/>
              <a:gd name="connsiteX1" fmla="*/ 1728336 w 8313516"/>
              <a:gd name="connsiteY1" fmla="*/ 0 h 6913345"/>
              <a:gd name="connsiteX2" fmla="*/ 8313516 w 8313516"/>
              <a:gd name="connsiteY2" fmla="*/ 0 h 6913345"/>
              <a:gd name="connsiteX3" fmla="*/ 6585180 w 8313516"/>
              <a:gd name="connsiteY3" fmla="*/ 6913345 h 6913345"/>
              <a:gd name="connsiteX4" fmla="*/ 0 w 8313516"/>
              <a:gd name="connsiteY4" fmla="*/ 6913345 h 6913345"/>
              <a:gd name="connsiteX0" fmla="*/ 0 w 8313516"/>
              <a:gd name="connsiteY0" fmla="*/ 6913345 h 6913345"/>
              <a:gd name="connsiteX1" fmla="*/ 26857 w 8313516"/>
              <a:gd name="connsiteY1" fmla="*/ 46298 h 6913345"/>
              <a:gd name="connsiteX2" fmla="*/ 8313516 w 8313516"/>
              <a:gd name="connsiteY2" fmla="*/ 0 h 6913345"/>
              <a:gd name="connsiteX3" fmla="*/ 6585180 w 8313516"/>
              <a:gd name="connsiteY3" fmla="*/ 6913345 h 6913345"/>
              <a:gd name="connsiteX4" fmla="*/ 0 w 8313516"/>
              <a:gd name="connsiteY4" fmla="*/ 6913345 h 6913345"/>
              <a:gd name="connsiteX0" fmla="*/ 0 w 9876098"/>
              <a:gd name="connsiteY0" fmla="*/ 6867047 h 6867047"/>
              <a:gd name="connsiteX1" fmla="*/ 26857 w 9876098"/>
              <a:gd name="connsiteY1" fmla="*/ 0 h 6867047"/>
              <a:gd name="connsiteX2" fmla="*/ 9876098 w 9876098"/>
              <a:gd name="connsiteY2" fmla="*/ 11575 h 6867047"/>
              <a:gd name="connsiteX3" fmla="*/ 6585180 w 9876098"/>
              <a:gd name="connsiteY3" fmla="*/ 6867047 h 6867047"/>
              <a:gd name="connsiteX4" fmla="*/ 0 w 9876098"/>
              <a:gd name="connsiteY4" fmla="*/ 6867047 h 6867047"/>
              <a:gd name="connsiteX0" fmla="*/ 0 w 12151847"/>
              <a:gd name="connsiteY0" fmla="*/ 6867047 h 6867047"/>
              <a:gd name="connsiteX1" fmla="*/ 26857 w 12151847"/>
              <a:gd name="connsiteY1" fmla="*/ 0 h 6867047"/>
              <a:gd name="connsiteX2" fmla="*/ 12151847 w 12151847"/>
              <a:gd name="connsiteY2" fmla="*/ 11575 h 6867047"/>
              <a:gd name="connsiteX3" fmla="*/ 6585180 w 12151847"/>
              <a:gd name="connsiteY3" fmla="*/ 6867047 h 6867047"/>
              <a:gd name="connsiteX4" fmla="*/ 0 w 12151847"/>
              <a:gd name="connsiteY4" fmla="*/ 6867047 h 6867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51847" h="6867047">
                <a:moveTo>
                  <a:pt x="0" y="6867047"/>
                </a:moveTo>
                <a:lnTo>
                  <a:pt x="26857" y="0"/>
                </a:lnTo>
                <a:lnTo>
                  <a:pt x="12151847" y="11575"/>
                </a:lnTo>
                <a:lnTo>
                  <a:pt x="6585180" y="6867047"/>
                </a:lnTo>
                <a:lnTo>
                  <a:pt x="0" y="6867047"/>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C7755CE6-915C-244C-985F-FA2993440962}"/>
              </a:ext>
            </a:extLst>
          </p:cNvPr>
          <p:cNvPicPr>
            <a:picLocks noChangeAspect="1"/>
          </p:cNvPicPr>
          <p:nvPr/>
        </p:nvPicPr>
        <p:blipFill>
          <a:blip r:embed="rId2"/>
          <a:stretch>
            <a:fillRect/>
          </a:stretch>
        </p:blipFill>
        <p:spPr>
          <a:xfrm>
            <a:off x="3533148" y="2929999"/>
            <a:ext cx="706104" cy="706104"/>
          </a:xfrm>
          <a:prstGeom prst="rect">
            <a:avLst/>
          </a:prstGeom>
        </p:spPr>
      </p:pic>
      <p:grpSp>
        <p:nvGrpSpPr>
          <p:cNvPr id="11" name="Group 10">
            <a:extLst>
              <a:ext uri="{FF2B5EF4-FFF2-40B4-BE49-F238E27FC236}">
                <a16:creationId xmlns:a16="http://schemas.microsoft.com/office/drawing/2014/main" id="{0D45850B-AEF4-D346-9853-FD7DCB2331FE}"/>
              </a:ext>
            </a:extLst>
          </p:cNvPr>
          <p:cNvGrpSpPr/>
          <p:nvPr/>
        </p:nvGrpSpPr>
        <p:grpSpPr>
          <a:xfrm>
            <a:off x="-1" y="6531181"/>
            <a:ext cx="9978941" cy="335697"/>
            <a:chOff x="-1" y="6531181"/>
            <a:chExt cx="9978941" cy="335697"/>
          </a:xfrm>
        </p:grpSpPr>
        <p:sp>
          <p:nvSpPr>
            <p:cNvPr id="12" name="Rectangle 3">
              <a:extLst>
                <a:ext uri="{FF2B5EF4-FFF2-40B4-BE49-F238E27FC236}">
                  <a16:creationId xmlns:a16="http://schemas.microsoft.com/office/drawing/2014/main" id="{82414B4A-7EA7-1740-AC95-395F701EB4BF}"/>
                </a:ext>
              </a:extLst>
            </p:cNvPr>
            <p:cNvSpPr/>
            <p:nvPr userDrawn="1"/>
          </p:nvSpPr>
          <p:spPr>
            <a:xfrm flipV="1">
              <a:off x="1056442" y="6531181"/>
              <a:ext cx="8922498"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978062" y="377981"/>
                  </a:lnTo>
                  <a:lnTo>
                    <a:pt x="0" y="375139"/>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3">
              <a:extLst>
                <a:ext uri="{FF2B5EF4-FFF2-40B4-BE49-F238E27FC236}">
                  <a16:creationId xmlns:a16="http://schemas.microsoft.com/office/drawing/2014/main" id="{03EED87A-81CC-324C-86A6-4951762E43B3}"/>
                </a:ext>
              </a:extLst>
            </p:cNvPr>
            <p:cNvSpPr/>
            <p:nvPr userDrawn="1"/>
          </p:nvSpPr>
          <p:spPr>
            <a:xfrm flipV="1">
              <a:off x="-1" y="6531181"/>
              <a:ext cx="8922498"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978062" y="377981"/>
                  </a:lnTo>
                  <a:lnTo>
                    <a:pt x="0" y="375139"/>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19FAAAA1-9D0B-8D4D-81A4-03D160882313}"/>
              </a:ext>
            </a:extLst>
          </p:cNvPr>
          <p:cNvGrpSpPr/>
          <p:nvPr/>
        </p:nvGrpSpPr>
        <p:grpSpPr>
          <a:xfrm>
            <a:off x="-1" y="3128"/>
            <a:ext cx="9978941" cy="335697"/>
            <a:chOff x="-1" y="3128"/>
            <a:chExt cx="9978941" cy="335697"/>
          </a:xfrm>
        </p:grpSpPr>
        <p:sp>
          <p:nvSpPr>
            <p:cNvPr id="20" name="Rectangle 3">
              <a:extLst>
                <a:ext uri="{FF2B5EF4-FFF2-40B4-BE49-F238E27FC236}">
                  <a16:creationId xmlns:a16="http://schemas.microsoft.com/office/drawing/2014/main" id="{67D127CF-E2F4-AF48-A72F-68C62BC8D866}"/>
                </a:ext>
              </a:extLst>
            </p:cNvPr>
            <p:cNvSpPr/>
            <p:nvPr userDrawn="1"/>
          </p:nvSpPr>
          <p:spPr>
            <a:xfrm>
              <a:off x="-1" y="3128"/>
              <a:ext cx="8922498"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978062" y="377981"/>
                  </a:lnTo>
                  <a:lnTo>
                    <a:pt x="0" y="375139"/>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3">
              <a:extLst>
                <a:ext uri="{FF2B5EF4-FFF2-40B4-BE49-F238E27FC236}">
                  <a16:creationId xmlns:a16="http://schemas.microsoft.com/office/drawing/2014/main" id="{365B95F7-1419-F24C-88FB-D5C771FC29B3}"/>
                </a:ext>
              </a:extLst>
            </p:cNvPr>
            <p:cNvSpPr/>
            <p:nvPr userDrawn="1"/>
          </p:nvSpPr>
          <p:spPr>
            <a:xfrm>
              <a:off x="1056442" y="3128"/>
              <a:ext cx="8922498"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978062" y="377981"/>
                  </a:lnTo>
                  <a:lnTo>
                    <a:pt x="0" y="375139"/>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Parallelogram 6">
            <a:extLst>
              <a:ext uri="{FF2B5EF4-FFF2-40B4-BE49-F238E27FC236}">
                <a16:creationId xmlns:a16="http://schemas.microsoft.com/office/drawing/2014/main" id="{E5EAEAA6-C98B-5D4C-9D6B-F28AE37A4EB7}"/>
              </a:ext>
            </a:extLst>
          </p:cNvPr>
          <p:cNvSpPr/>
          <p:nvPr userDrawn="1"/>
        </p:nvSpPr>
        <p:spPr>
          <a:xfrm rot="10800000">
            <a:off x="3105897" y="-2"/>
            <a:ext cx="12420600" cy="6867047"/>
          </a:xfrm>
          <a:custGeom>
            <a:avLst/>
            <a:gdLst>
              <a:gd name="connsiteX0" fmla="*/ 0 w 8313516"/>
              <a:gd name="connsiteY0" fmla="*/ 6913345 h 6913345"/>
              <a:gd name="connsiteX1" fmla="*/ 1728336 w 8313516"/>
              <a:gd name="connsiteY1" fmla="*/ 0 h 6913345"/>
              <a:gd name="connsiteX2" fmla="*/ 8313516 w 8313516"/>
              <a:gd name="connsiteY2" fmla="*/ 0 h 6913345"/>
              <a:gd name="connsiteX3" fmla="*/ 6585180 w 8313516"/>
              <a:gd name="connsiteY3" fmla="*/ 6913345 h 6913345"/>
              <a:gd name="connsiteX4" fmla="*/ 0 w 8313516"/>
              <a:gd name="connsiteY4" fmla="*/ 6913345 h 6913345"/>
              <a:gd name="connsiteX0" fmla="*/ 0 w 8313516"/>
              <a:gd name="connsiteY0" fmla="*/ 6913345 h 6913345"/>
              <a:gd name="connsiteX1" fmla="*/ 26857 w 8313516"/>
              <a:gd name="connsiteY1" fmla="*/ 46298 h 6913345"/>
              <a:gd name="connsiteX2" fmla="*/ 8313516 w 8313516"/>
              <a:gd name="connsiteY2" fmla="*/ 0 h 6913345"/>
              <a:gd name="connsiteX3" fmla="*/ 6585180 w 8313516"/>
              <a:gd name="connsiteY3" fmla="*/ 6913345 h 6913345"/>
              <a:gd name="connsiteX4" fmla="*/ 0 w 8313516"/>
              <a:gd name="connsiteY4" fmla="*/ 6913345 h 6913345"/>
              <a:gd name="connsiteX0" fmla="*/ 0 w 9876098"/>
              <a:gd name="connsiteY0" fmla="*/ 6867047 h 6867047"/>
              <a:gd name="connsiteX1" fmla="*/ 26857 w 9876098"/>
              <a:gd name="connsiteY1" fmla="*/ 0 h 6867047"/>
              <a:gd name="connsiteX2" fmla="*/ 9876098 w 9876098"/>
              <a:gd name="connsiteY2" fmla="*/ 11575 h 6867047"/>
              <a:gd name="connsiteX3" fmla="*/ 6585180 w 9876098"/>
              <a:gd name="connsiteY3" fmla="*/ 6867047 h 6867047"/>
              <a:gd name="connsiteX4" fmla="*/ 0 w 9876098"/>
              <a:gd name="connsiteY4" fmla="*/ 6867047 h 6867047"/>
              <a:gd name="connsiteX0" fmla="*/ 0 w 12151847"/>
              <a:gd name="connsiteY0" fmla="*/ 6867047 h 6867047"/>
              <a:gd name="connsiteX1" fmla="*/ 26857 w 12151847"/>
              <a:gd name="connsiteY1" fmla="*/ 0 h 6867047"/>
              <a:gd name="connsiteX2" fmla="*/ 12151847 w 12151847"/>
              <a:gd name="connsiteY2" fmla="*/ 11575 h 6867047"/>
              <a:gd name="connsiteX3" fmla="*/ 6585180 w 12151847"/>
              <a:gd name="connsiteY3" fmla="*/ 6867047 h 6867047"/>
              <a:gd name="connsiteX4" fmla="*/ 0 w 12151847"/>
              <a:gd name="connsiteY4" fmla="*/ 6867047 h 6867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51847" h="6867047">
                <a:moveTo>
                  <a:pt x="0" y="6867047"/>
                </a:moveTo>
                <a:lnTo>
                  <a:pt x="26857" y="0"/>
                </a:lnTo>
                <a:lnTo>
                  <a:pt x="12151847" y="11575"/>
                </a:lnTo>
                <a:lnTo>
                  <a:pt x="6585180" y="6867047"/>
                </a:lnTo>
                <a:lnTo>
                  <a:pt x="0" y="6867047"/>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4123C363-9294-024D-B4F1-B9550A3DDFDD}"/>
              </a:ext>
            </a:extLst>
          </p:cNvPr>
          <p:cNvPicPr>
            <a:picLocks noChangeAspect="1"/>
          </p:cNvPicPr>
          <p:nvPr userDrawn="1"/>
        </p:nvPicPr>
        <p:blipFill>
          <a:blip r:embed="rId2"/>
          <a:stretch>
            <a:fillRect/>
          </a:stretch>
        </p:blipFill>
        <p:spPr>
          <a:xfrm>
            <a:off x="3533148" y="2929999"/>
            <a:ext cx="706104" cy="706104"/>
          </a:xfrm>
          <a:prstGeom prst="rect">
            <a:avLst/>
          </a:prstGeom>
        </p:spPr>
      </p:pic>
      <p:grpSp>
        <p:nvGrpSpPr>
          <p:cNvPr id="16" name="Group 15">
            <a:extLst>
              <a:ext uri="{FF2B5EF4-FFF2-40B4-BE49-F238E27FC236}">
                <a16:creationId xmlns:a16="http://schemas.microsoft.com/office/drawing/2014/main" id="{C925E48E-ED06-3D47-830C-ACEF66A4B74D}"/>
              </a:ext>
            </a:extLst>
          </p:cNvPr>
          <p:cNvGrpSpPr/>
          <p:nvPr userDrawn="1"/>
        </p:nvGrpSpPr>
        <p:grpSpPr>
          <a:xfrm>
            <a:off x="-1" y="6531181"/>
            <a:ext cx="9978941" cy="335697"/>
            <a:chOff x="-1" y="6531181"/>
            <a:chExt cx="9978941" cy="335697"/>
          </a:xfrm>
        </p:grpSpPr>
        <p:sp>
          <p:nvSpPr>
            <p:cNvPr id="22" name="Rectangle 3">
              <a:extLst>
                <a:ext uri="{FF2B5EF4-FFF2-40B4-BE49-F238E27FC236}">
                  <a16:creationId xmlns:a16="http://schemas.microsoft.com/office/drawing/2014/main" id="{9B9C9FB6-A064-4A4B-8907-46A406F6830B}"/>
                </a:ext>
              </a:extLst>
            </p:cNvPr>
            <p:cNvSpPr/>
            <p:nvPr userDrawn="1"/>
          </p:nvSpPr>
          <p:spPr>
            <a:xfrm flipV="1">
              <a:off x="1056442" y="6531181"/>
              <a:ext cx="8922498"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978062" y="377981"/>
                  </a:lnTo>
                  <a:lnTo>
                    <a:pt x="0" y="375139"/>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3">
              <a:extLst>
                <a:ext uri="{FF2B5EF4-FFF2-40B4-BE49-F238E27FC236}">
                  <a16:creationId xmlns:a16="http://schemas.microsoft.com/office/drawing/2014/main" id="{8B5AEB07-DECE-E64F-9802-B44647904A30}"/>
                </a:ext>
              </a:extLst>
            </p:cNvPr>
            <p:cNvSpPr/>
            <p:nvPr userDrawn="1"/>
          </p:nvSpPr>
          <p:spPr>
            <a:xfrm flipV="1">
              <a:off x="-1" y="6531181"/>
              <a:ext cx="8922498"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978062" y="377981"/>
                  </a:lnTo>
                  <a:lnTo>
                    <a:pt x="0" y="375139"/>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AF09D1E3-EAB3-7144-AEAC-63097E6DF234}"/>
              </a:ext>
            </a:extLst>
          </p:cNvPr>
          <p:cNvGrpSpPr/>
          <p:nvPr userDrawn="1"/>
        </p:nvGrpSpPr>
        <p:grpSpPr>
          <a:xfrm>
            <a:off x="-1" y="-4893"/>
            <a:ext cx="9978941" cy="335697"/>
            <a:chOff x="-1" y="3128"/>
            <a:chExt cx="9978941" cy="335697"/>
          </a:xfrm>
        </p:grpSpPr>
        <p:sp>
          <p:nvSpPr>
            <p:cNvPr id="25" name="Rectangle 3">
              <a:extLst>
                <a:ext uri="{FF2B5EF4-FFF2-40B4-BE49-F238E27FC236}">
                  <a16:creationId xmlns:a16="http://schemas.microsoft.com/office/drawing/2014/main" id="{561DACDC-EFEA-FF40-AEF3-3CF9E7638548}"/>
                </a:ext>
              </a:extLst>
            </p:cNvPr>
            <p:cNvSpPr/>
            <p:nvPr userDrawn="1"/>
          </p:nvSpPr>
          <p:spPr>
            <a:xfrm>
              <a:off x="-1" y="3128"/>
              <a:ext cx="8922498"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978062" y="377981"/>
                  </a:lnTo>
                  <a:lnTo>
                    <a:pt x="0" y="375139"/>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3">
              <a:extLst>
                <a:ext uri="{FF2B5EF4-FFF2-40B4-BE49-F238E27FC236}">
                  <a16:creationId xmlns:a16="http://schemas.microsoft.com/office/drawing/2014/main" id="{A9F8CDBD-3BAB-3841-97BF-B363C6CED700}"/>
                </a:ext>
              </a:extLst>
            </p:cNvPr>
            <p:cNvSpPr/>
            <p:nvPr userDrawn="1"/>
          </p:nvSpPr>
          <p:spPr>
            <a:xfrm>
              <a:off x="1056442" y="3128"/>
              <a:ext cx="8922498"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978062" y="377981"/>
                  </a:lnTo>
                  <a:lnTo>
                    <a:pt x="0" y="375139"/>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5499085B-5F6F-CD49-A986-38BB8F1EAED3}"/>
              </a:ext>
            </a:extLst>
          </p:cNvPr>
          <p:cNvSpPr>
            <a:spLocks noGrp="1"/>
          </p:cNvSpPr>
          <p:nvPr>
            <p:ph type="title" hasCustomPrompt="1"/>
          </p:nvPr>
        </p:nvSpPr>
        <p:spPr>
          <a:xfrm>
            <a:off x="4654550" y="2934372"/>
            <a:ext cx="3028950" cy="701731"/>
          </a:xfrm>
        </p:spPr>
        <p:txBody>
          <a:bodyPr anchor="b"/>
          <a:lstStyle>
            <a:lvl1pPr algn="l">
              <a:defRPr sz="4400">
                <a:solidFill>
                  <a:schemeClr val="tx1">
                    <a:lumMod val="75000"/>
                    <a:lumOff val="25000"/>
                  </a:schemeClr>
                </a:solidFill>
              </a:defRPr>
            </a:lvl1pPr>
          </a:lstStyle>
          <a:p>
            <a:r>
              <a:rPr lang="en-US"/>
              <a:t>Thank you</a:t>
            </a:r>
          </a:p>
        </p:txBody>
      </p:sp>
    </p:spTree>
    <p:extLst>
      <p:ext uri="{BB962C8B-B14F-4D97-AF65-F5344CB8AC3E}">
        <p14:creationId xmlns:p14="http://schemas.microsoft.com/office/powerpoint/2010/main" val="1213836265"/>
      </p:ext>
    </p:extLst>
  </p:cSld>
  <p:clrMapOvr>
    <a:masterClrMapping/>
  </p:clrMapOvr>
  <mc:AlternateContent xmlns:mc="http://schemas.openxmlformats.org/markup-compatibility/2006" xmlns:p14="http://schemas.microsoft.com/office/powerpoint/2010/main">
    <mc:Choice Requires="p14">
      <p:transition p14:dur="0" advTm="2202"/>
    </mc:Choice>
    <mc:Fallback xmlns="">
      <p:transition advTm="2202"/>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2_End slide 1">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23C363-9294-024D-B4F1-B9550A3DDFD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481251" y="2894204"/>
            <a:ext cx="822959" cy="765542"/>
          </a:xfrm>
          <a:prstGeom prst="rect">
            <a:avLst/>
          </a:prstGeom>
        </p:spPr>
      </p:pic>
      <p:sp>
        <p:nvSpPr>
          <p:cNvPr id="13" name="Parallelogram 6">
            <a:extLst>
              <a:ext uri="{FF2B5EF4-FFF2-40B4-BE49-F238E27FC236}">
                <a16:creationId xmlns:a16="http://schemas.microsoft.com/office/drawing/2014/main" id="{4D299039-9E7A-1E46-BE6D-7BE1C85EF9DF}"/>
              </a:ext>
            </a:extLst>
          </p:cNvPr>
          <p:cNvSpPr/>
          <p:nvPr/>
        </p:nvSpPr>
        <p:spPr>
          <a:xfrm rot="10800000">
            <a:off x="3105897" y="-2"/>
            <a:ext cx="12420600" cy="6867047"/>
          </a:xfrm>
          <a:custGeom>
            <a:avLst/>
            <a:gdLst>
              <a:gd name="connsiteX0" fmla="*/ 0 w 8313516"/>
              <a:gd name="connsiteY0" fmla="*/ 6913345 h 6913345"/>
              <a:gd name="connsiteX1" fmla="*/ 1728336 w 8313516"/>
              <a:gd name="connsiteY1" fmla="*/ 0 h 6913345"/>
              <a:gd name="connsiteX2" fmla="*/ 8313516 w 8313516"/>
              <a:gd name="connsiteY2" fmla="*/ 0 h 6913345"/>
              <a:gd name="connsiteX3" fmla="*/ 6585180 w 8313516"/>
              <a:gd name="connsiteY3" fmla="*/ 6913345 h 6913345"/>
              <a:gd name="connsiteX4" fmla="*/ 0 w 8313516"/>
              <a:gd name="connsiteY4" fmla="*/ 6913345 h 6913345"/>
              <a:gd name="connsiteX0" fmla="*/ 0 w 8313516"/>
              <a:gd name="connsiteY0" fmla="*/ 6913345 h 6913345"/>
              <a:gd name="connsiteX1" fmla="*/ 26857 w 8313516"/>
              <a:gd name="connsiteY1" fmla="*/ 46298 h 6913345"/>
              <a:gd name="connsiteX2" fmla="*/ 8313516 w 8313516"/>
              <a:gd name="connsiteY2" fmla="*/ 0 h 6913345"/>
              <a:gd name="connsiteX3" fmla="*/ 6585180 w 8313516"/>
              <a:gd name="connsiteY3" fmla="*/ 6913345 h 6913345"/>
              <a:gd name="connsiteX4" fmla="*/ 0 w 8313516"/>
              <a:gd name="connsiteY4" fmla="*/ 6913345 h 6913345"/>
              <a:gd name="connsiteX0" fmla="*/ 0 w 9876098"/>
              <a:gd name="connsiteY0" fmla="*/ 6867047 h 6867047"/>
              <a:gd name="connsiteX1" fmla="*/ 26857 w 9876098"/>
              <a:gd name="connsiteY1" fmla="*/ 0 h 6867047"/>
              <a:gd name="connsiteX2" fmla="*/ 9876098 w 9876098"/>
              <a:gd name="connsiteY2" fmla="*/ 11575 h 6867047"/>
              <a:gd name="connsiteX3" fmla="*/ 6585180 w 9876098"/>
              <a:gd name="connsiteY3" fmla="*/ 6867047 h 6867047"/>
              <a:gd name="connsiteX4" fmla="*/ 0 w 9876098"/>
              <a:gd name="connsiteY4" fmla="*/ 6867047 h 6867047"/>
              <a:gd name="connsiteX0" fmla="*/ 0 w 12151847"/>
              <a:gd name="connsiteY0" fmla="*/ 6867047 h 6867047"/>
              <a:gd name="connsiteX1" fmla="*/ 26857 w 12151847"/>
              <a:gd name="connsiteY1" fmla="*/ 0 h 6867047"/>
              <a:gd name="connsiteX2" fmla="*/ 12151847 w 12151847"/>
              <a:gd name="connsiteY2" fmla="*/ 11575 h 6867047"/>
              <a:gd name="connsiteX3" fmla="*/ 6585180 w 12151847"/>
              <a:gd name="connsiteY3" fmla="*/ 6867047 h 6867047"/>
              <a:gd name="connsiteX4" fmla="*/ 0 w 12151847"/>
              <a:gd name="connsiteY4" fmla="*/ 6867047 h 6867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51847" h="6867047">
                <a:moveTo>
                  <a:pt x="0" y="6867047"/>
                </a:moveTo>
                <a:lnTo>
                  <a:pt x="26857" y="0"/>
                </a:lnTo>
                <a:lnTo>
                  <a:pt x="12151847" y="11575"/>
                </a:lnTo>
                <a:lnTo>
                  <a:pt x="6585180" y="6867047"/>
                </a:lnTo>
                <a:lnTo>
                  <a:pt x="0" y="6867047"/>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0D45850B-AEF4-D346-9853-FD7DCB2331FE}"/>
              </a:ext>
            </a:extLst>
          </p:cNvPr>
          <p:cNvGrpSpPr/>
          <p:nvPr/>
        </p:nvGrpSpPr>
        <p:grpSpPr>
          <a:xfrm>
            <a:off x="-1" y="6531181"/>
            <a:ext cx="9978941" cy="335697"/>
            <a:chOff x="-1" y="6531181"/>
            <a:chExt cx="9978941" cy="335697"/>
          </a:xfrm>
        </p:grpSpPr>
        <p:sp>
          <p:nvSpPr>
            <p:cNvPr id="12" name="Rectangle 3">
              <a:extLst>
                <a:ext uri="{FF2B5EF4-FFF2-40B4-BE49-F238E27FC236}">
                  <a16:creationId xmlns:a16="http://schemas.microsoft.com/office/drawing/2014/main" id="{82414B4A-7EA7-1740-AC95-395F701EB4BF}"/>
                </a:ext>
              </a:extLst>
            </p:cNvPr>
            <p:cNvSpPr/>
            <p:nvPr userDrawn="1"/>
          </p:nvSpPr>
          <p:spPr>
            <a:xfrm flipV="1">
              <a:off x="1056442" y="6531181"/>
              <a:ext cx="8922498"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978062" y="377981"/>
                  </a:lnTo>
                  <a:lnTo>
                    <a:pt x="0" y="375139"/>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3">
              <a:extLst>
                <a:ext uri="{FF2B5EF4-FFF2-40B4-BE49-F238E27FC236}">
                  <a16:creationId xmlns:a16="http://schemas.microsoft.com/office/drawing/2014/main" id="{03EED87A-81CC-324C-86A6-4951762E43B3}"/>
                </a:ext>
              </a:extLst>
            </p:cNvPr>
            <p:cNvSpPr/>
            <p:nvPr userDrawn="1"/>
          </p:nvSpPr>
          <p:spPr>
            <a:xfrm flipV="1">
              <a:off x="-1" y="6531181"/>
              <a:ext cx="8922498"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978062" y="377981"/>
                  </a:lnTo>
                  <a:lnTo>
                    <a:pt x="0" y="375139"/>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Parallelogram 6">
            <a:extLst>
              <a:ext uri="{FF2B5EF4-FFF2-40B4-BE49-F238E27FC236}">
                <a16:creationId xmlns:a16="http://schemas.microsoft.com/office/drawing/2014/main" id="{E5EAEAA6-C98B-5D4C-9D6B-F28AE37A4EB7}"/>
              </a:ext>
            </a:extLst>
          </p:cNvPr>
          <p:cNvSpPr/>
          <p:nvPr userDrawn="1"/>
        </p:nvSpPr>
        <p:spPr>
          <a:xfrm rot="10800000">
            <a:off x="3105897" y="-2"/>
            <a:ext cx="12420600" cy="6867047"/>
          </a:xfrm>
          <a:custGeom>
            <a:avLst/>
            <a:gdLst>
              <a:gd name="connsiteX0" fmla="*/ 0 w 8313516"/>
              <a:gd name="connsiteY0" fmla="*/ 6913345 h 6913345"/>
              <a:gd name="connsiteX1" fmla="*/ 1728336 w 8313516"/>
              <a:gd name="connsiteY1" fmla="*/ 0 h 6913345"/>
              <a:gd name="connsiteX2" fmla="*/ 8313516 w 8313516"/>
              <a:gd name="connsiteY2" fmla="*/ 0 h 6913345"/>
              <a:gd name="connsiteX3" fmla="*/ 6585180 w 8313516"/>
              <a:gd name="connsiteY3" fmla="*/ 6913345 h 6913345"/>
              <a:gd name="connsiteX4" fmla="*/ 0 w 8313516"/>
              <a:gd name="connsiteY4" fmla="*/ 6913345 h 6913345"/>
              <a:gd name="connsiteX0" fmla="*/ 0 w 8313516"/>
              <a:gd name="connsiteY0" fmla="*/ 6913345 h 6913345"/>
              <a:gd name="connsiteX1" fmla="*/ 26857 w 8313516"/>
              <a:gd name="connsiteY1" fmla="*/ 46298 h 6913345"/>
              <a:gd name="connsiteX2" fmla="*/ 8313516 w 8313516"/>
              <a:gd name="connsiteY2" fmla="*/ 0 h 6913345"/>
              <a:gd name="connsiteX3" fmla="*/ 6585180 w 8313516"/>
              <a:gd name="connsiteY3" fmla="*/ 6913345 h 6913345"/>
              <a:gd name="connsiteX4" fmla="*/ 0 w 8313516"/>
              <a:gd name="connsiteY4" fmla="*/ 6913345 h 6913345"/>
              <a:gd name="connsiteX0" fmla="*/ 0 w 9876098"/>
              <a:gd name="connsiteY0" fmla="*/ 6867047 h 6867047"/>
              <a:gd name="connsiteX1" fmla="*/ 26857 w 9876098"/>
              <a:gd name="connsiteY1" fmla="*/ 0 h 6867047"/>
              <a:gd name="connsiteX2" fmla="*/ 9876098 w 9876098"/>
              <a:gd name="connsiteY2" fmla="*/ 11575 h 6867047"/>
              <a:gd name="connsiteX3" fmla="*/ 6585180 w 9876098"/>
              <a:gd name="connsiteY3" fmla="*/ 6867047 h 6867047"/>
              <a:gd name="connsiteX4" fmla="*/ 0 w 9876098"/>
              <a:gd name="connsiteY4" fmla="*/ 6867047 h 6867047"/>
              <a:gd name="connsiteX0" fmla="*/ 0 w 12151847"/>
              <a:gd name="connsiteY0" fmla="*/ 6867047 h 6867047"/>
              <a:gd name="connsiteX1" fmla="*/ 26857 w 12151847"/>
              <a:gd name="connsiteY1" fmla="*/ 0 h 6867047"/>
              <a:gd name="connsiteX2" fmla="*/ 12151847 w 12151847"/>
              <a:gd name="connsiteY2" fmla="*/ 11575 h 6867047"/>
              <a:gd name="connsiteX3" fmla="*/ 6585180 w 12151847"/>
              <a:gd name="connsiteY3" fmla="*/ 6867047 h 6867047"/>
              <a:gd name="connsiteX4" fmla="*/ 0 w 12151847"/>
              <a:gd name="connsiteY4" fmla="*/ 6867047 h 6867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51847" h="6867047">
                <a:moveTo>
                  <a:pt x="0" y="6867047"/>
                </a:moveTo>
                <a:lnTo>
                  <a:pt x="26857" y="0"/>
                </a:lnTo>
                <a:lnTo>
                  <a:pt x="12151847" y="11575"/>
                </a:lnTo>
                <a:lnTo>
                  <a:pt x="6585180" y="6867047"/>
                </a:lnTo>
                <a:lnTo>
                  <a:pt x="0" y="6867047"/>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C925E48E-ED06-3D47-830C-ACEF66A4B74D}"/>
              </a:ext>
            </a:extLst>
          </p:cNvPr>
          <p:cNvGrpSpPr/>
          <p:nvPr userDrawn="1"/>
        </p:nvGrpSpPr>
        <p:grpSpPr>
          <a:xfrm>
            <a:off x="-1" y="6531181"/>
            <a:ext cx="9978941" cy="335697"/>
            <a:chOff x="-1" y="6531181"/>
            <a:chExt cx="9978941" cy="335697"/>
          </a:xfrm>
        </p:grpSpPr>
        <p:sp>
          <p:nvSpPr>
            <p:cNvPr id="22" name="Rectangle 3">
              <a:extLst>
                <a:ext uri="{FF2B5EF4-FFF2-40B4-BE49-F238E27FC236}">
                  <a16:creationId xmlns:a16="http://schemas.microsoft.com/office/drawing/2014/main" id="{9B9C9FB6-A064-4A4B-8907-46A406F6830B}"/>
                </a:ext>
              </a:extLst>
            </p:cNvPr>
            <p:cNvSpPr/>
            <p:nvPr userDrawn="1"/>
          </p:nvSpPr>
          <p:spPr>
            <a:xfrm flipV="1">
              <a:off x="1056442" y="6531181"/>
              <a:ext cx="8922498"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978062" y="377981"/>
                  </a:lnTo>
                  <a:lnTo>
                    <a:pt x="0" y="375139"/>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3">
              <a:extLst>
                <a:ext uri="{FF2B5EF4-FFF2-40B4-BE49-F238E27FC236}">
                  <a16:creationId xmlns:a16="http://schemas.microsoft.com/office/drawing/2014/main" id="{8B5AEB07-DECE-E64F-9802-B44647904A30}"/>
                </a:ext>
              </a:extLst>
            </p:cNvPr>
            <p:cNvSpPr/>
            <p:nvPr userDrawn="1"/>
          </p:nvSpPr>
          <p:spPr>
            <a:xfrm flipV="1">
              <a:off x="-1" y="6531181"/>
              <a:ext cx="8922498"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978062" y="377981"/>
                  </a:lnTo>
                  <a:lnTo>
                    <a:pt x="0" y="375139"/>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AF09D1E3-EAB3-7144-AEAC-63097E6DF234}"/>
              </a:ext>
            </a:extLst>
          </p:cNvPr>
          <p:cNvGrpSpPr/>
          <p:nvPr userDrawn="1"/>
        </p:nvGrpSpPr>
        <p:grpSpPr>
          <a:xfrm>
            <a:off x="0" y="-874"/>
            <a:ext cx="9978941" cy="335697"/>
            <a:chOff x="-1" y="3128"/>
            <a:chExt cx="9978941" cy="335697"/>
          </a:xfrm>
        </p:grpSpPr>
        <p:sp>
          <p:nvSpPr>
            <p:cNvPr id="25" name="Rectangle 3">
              <a:extLst>
                <a:ext uri="{FF2B5EF4-FFF2-40B4-BE49-F238E27FC236}">
                  <a16:creationId xmlns:a16="http://schemas.microsoft.com/office/drawing/2014/main" id="{561DACDC-EFEA-FF40-AEF3-3CF9E7638548}"/>
                </a:ext>
              </a:extLst>
            </p:cNvPr>
            <p:cNvSpPr/>
            <p:nvPr userDrawn="1"/>
          </p:nvSpPr>
          <p:spPr>
            <a:xfrm>
              <a:off x="-1" y="3128"/>
              <a:ext cx="8922498"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978062" y="377981"/>
                  </a:lnTo>
                  <a:lnTo>
                    <a:pt x="0" y="375139"/>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3">
              <a:extLst>
                <a:ext uri="{FF2B5EF4-FFF2-40B4-BE49-F238E27FC236}">
                  <a16:creationId xmlns:a16="http://schemas.microsoft.com/office/drawing/2014/main" id="{A9F8CDBD-3BAB-3841-97BF-B363C6CED700}"/>
                </a:ext>
              </a:extLst>
            </p:cNvPr>
            <p:cNvSpPr/>
            <p:nvPr userDrawn="1"/>
          </p:nvSpPr>
          <p:spPr>
            <a:xfrm>
              <a:off x="1056442" y="3128"/>
              <a:ext cx="8922498"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978062" y="377981"/>
                  </a:lnTo>
                  <a:lnTo>
                    <a:pt x="0" y="375139"/>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5499085B-5F6F-CD49-A986-38BB8F1EAED3}"/>
              </a:ext>
            </a:extLst>
          </p:cNvPr>
          <p:cNvSpPr>
            <a:spLocks noGrp="1"/>
          </p:cNvSpPr>
          <p:nvPr>
            <p:ph type="title" hasCustomPrompt="1"/>
          </p:nvPr>
        </p:nvSpPr>
        <p:spPr>
          <a:xfrm>
            <a:off x="4654550" y="2934372"/>
            <a:ext cx="3028950" cy="701731"/>
          </a:xfrm>
        </p:spPr>
        <p:txBody>
          <a:bodyPr anchor="b"/>
          <a:lstStyle>
            <a:lvl1pPr algn="l">
              <a:defRPr sz="4400">
                <a:solidFill>
                  <a:schemeClr val="tx1">
                    <a:lumMod val="75000"/>
                    <a:lumOff val="25000"/>
                  </a:schemeClr>
                </a:solidFill>
              </a:defRPr>
            </a:lvl1pPr>
          </a:lstStyle>
          <a:p>
            <a:r>
              <a:rPr lang="en-US"/>
              <a:t>Thank you</a:t>
            </a:r>
          </a:p>
        </p:txBody>
      </p:sp>
    </p:spTree>
    <p:extLst>
      <p:ext uri="{BB962C8B-B14F-4D97-AF65-F5344CB8AC3E}">
        <p14:creationId xmlns:p14="http://schemas.microsoft.com/office/powerpoint/2010/main" val="1300946107"/>
      </p:ext>
    </p:extLst>
  </p:cSld>
  <p:clrMapOvr>
    <a:masterClrMapping/>
  </p:clrMapOvr>
  <mc:AlternateContent xmlns:mc="http://schemas.openxmlformats.org/markup-compatibility/2006" xmlns:p14="http://schemas.microsoft.com/office/powerpoint/2010/main">
    <mc:Choice Requires="p14">
      <p:transition p14:dur="0" advTm="2202"/>
    </mc:Choice>
    <mc:Fallback xmlns="">
      <p:transition advTm="2202"/>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End 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24FC1-1B69-7E43-A7FE-67F0196D2C77}"/>
              </a:ext>
            </a:extLst>
          </p:cNvPr>
          <p:cNvSpPr>
            <a:spLocks noGrp="1"/>
          </p:cNvSpPr>
          <p:nvPr>
            <p:ph type="ctrTitle" hasCustomPrompt="1"/>
          </p:nvPr>
        </p:nvSpPr>
        <p:spPr>
          <a:xfrm>
            <a:off x="776908" y="2646130"/>
            <a:ext cx="10104783" cy="840230"/>
          </a:xfrm>
        </p:spPr>
        <p:txBody>
          <a:bodyPr anchor="b"/>
          <a:lstStyle>
            <a:lvl1pPr algn="ctr">
              <a:defRPr sz="5400">
                <a:solidFill>
                  <a:srgbClr val="0F5C6E"/>
                </a:solidFill>
              </a:defRPr>
            </a:lvl1pPr>
          </a:lstStyle>
          <a:p>
            <a:r>
              <a:rPr lang="en-US"/>
              <a:t>Thank you</a:t>
            </a:r>
          </a:p>
        </p:txBody>
      </p:sp>
      <p:pic>
        <p:nvPicPr>
          <p:cNvPr id="17" name="Picture 16" descr="A close up of a sign&#10;&#10;Description automatically generated">
            <a:extLst>
              <a:ext uri="{FF2B5EF4-FFF2-40B4-BE49-F238E27FC236}">
                <a16:creationId xmlns:a16="http://schemas.microsoft.com/office/drawing/2014/main" id="{5315F56C-2A6F-7F4E-BE35-0DC8848FEA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0565" y="406719"/>
            <a:ext cx="2898136" cy="1187760"/>
          </a:xfrm>
          <a:prstGeom prst="rect">
            <a:avLst/>
          </a:prstGeom>
        </p:spPr>
      </p:pic>
      <p:sp>
        <p:nvSpPr>
          <p:cNvPr id="20" name="Rectangle 3">
            <a:extLst>
              <a:ext uri="{FF2B5EF4-FFF2-40B4-BE49-F238E27FC236}">
                <a16:creationId xmlns:a16="http://schemas.microsoft.com/office/drawing/2014/main" id="{62DFE02C-314C-404C-A166-506657FC3936}"/>
              </a:ext>
            </a:extLst>
          </p:cNvPr>
          <p:cNvSpPr/>
          <p:nvPr/>
        </p:nvSpPr>
        <p:spPr>
          <a:xfrm flipV="1">
            <a:off x="-1" y="6531181"/>
            <a:ext cx="8922498"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978062" y="377981"/>
                </a:lnTo>
                <a:lnTo>
                  <a:pt x="0" y="375139"/>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66569511-478D-0541-9986-FB63340A07F1}"/>
              </a:ext>
            </a:extLst>
          </p:cNvPr>
          <p:cNvGrpSpPr/>
          <p:nvPr/>
        </p:nvGrpSpPr>
        <p:grpSpPr>
          <a:xfrm>
            <a:off x="9407000" y="6121025"/>
            <a:ext cx="2308040" cy="595341"/>
            <a:chOff x="9229755" y="6035329"/>
            <a:chExt cx="2640272" cy="681038"/>
          </a:xfrm>
        </p:grpSpPr>
        <p:pic>
          <p:nvPicPr>
            <p:cNvPr id="10" name="Picture 9" descr="A picture containing drawing&#10;&#10;Description automatically generated">
              <a:extLst>
                <a:ext uri="{FF2B5EF4-FFF2-40B4-BE49-F238E27FC236}">
                  <a16:creationId xmlns:a16="http://schemas.microsoft.com/office/drawing/2014/main" id="{690D97A7-0571-864F-81D0-B8479E655F1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29755" y="6149656"/>
              <a:ext cx="716176" cy="452384"/>
            </a:xfrm>
            <a:prstGeom prst="rect">
              <a:avLst/>
            </a:prstGeom>
          </p:spPr>
        </p:pic>
        <p:pic>
          <p:nvPicPr>
            <p:cNvPr id="11" name="Graphic 10">
              <a:extLst>
                <a:ext uri="{FF2B5EF4-FFF2-40B4-BE49-F238E27FC236}">
                  <a16:creationId xmlns:a16="http://schemas.microsoft.com/office/drawing/2014/main" id="{60D4B38A-A66B-DF4C-A5B8-A7715701E13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082302" y="6035329"/>
              <a:ext cx="1787725" cy="681038"/>
            </a:xfrm>
            <a:prstGeom prst="rect">
              <a:avLst/>
            </a:prstGeom>
          </p:spPr>
        </p:pic>
      </p:grpSp>
      <p:sp>
        <p:nvSpPr>
          <p:cNvPr id="14" name="Rectangle 3">
            <a:extLst>
              <a:ext uri="{FF2B5EF4-FFF2-40B4-BE49-F238E27FC236}">
                <a16:creationId xmlns:a16="http://schemas.microsoft.com/office/drawing/2014/main" id="{7DAC2674-850C-8644-909A-24AB4F2C142B}"/>
              </a:ext>
            </a:extLst>
          </p:cNvPr>
          <p:cNvSpPr/>
          <p:nvPr userDrawn="1"/>
        </p:nvSpPr>
        <p:spPr>
          <a:xfrm flipV="1">
            <a:off x="-1" y="6531181"/>
            <a:ext cx="8922498"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978062" y="377981"/>
                </a:lnTo>
                <a:lnTo>
                  <a:pt x="0" y="375139"/>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B9A84210-30E3-9E41-83D8-75D71A2C61FE}"/>
              </a:ext>
            </a:extLst>
          </p:cNvPr>
          <p:cNvGrpSpPr/>
          <p:nvPr userDrawn="1"/>
        </p:nvGrpSpPr>
        <p:grpSpPr>
          <a:xfrm>
            <a:off x="9407000" y="6121025"/>
            <a:ext cx="2308040" cy="595341"/>
            <a:chOff x="9229755" y="6035329"/>
            <a:chExt cx="2640272" cy="681038"/>
          </a:xfrm>
        </p:grpSpPr>
        <p:pic>
          <p:nvPicPr>
            <p:cNvPr id="18" name="Picture 17" descr="A picture containing drawing&#10;&#10;Description automatically generated">
              <a:extLst>
                <a:ext uri="{FF2B5EF4-FFF2-40B4-BE49-F238E27FC236}">
                  <a16:creationId xmlns:a16="http://schemas.microsoft.com/office/drawing/2014/main" id="{84CAF2F5-6F4E-6649-81F3-322F5BC82F6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29755" y="6149656"/>
              <a:ext cx="716176" cy="452384"/>
            </a:xfrm>
            <a:prstGeom prst="rect">
              <a:avLst/>
            </a:prstGeom>
          </p:spPr>
        </p:pic>
        <p:pic>
          <p:nvPicPr>
            <p:cNvPr id="19" name="Graphic 18">
              <a:extLst>
                <a:ext uri="{FF2B5EF4-FFF2-40B4-BE49-F238E27FC236}">
                  <a16:creationId xmlns:a16="http://schemas.microsoft.com/office/drawing/2014/main" id="{EDC1D47E-C5D7-2B4C-8906-8C047E511228}"/>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082302" y="6035329"/>
              <a:ext cx="1787725" cy="681038"/>
            </a:xfrm>
            <a:prstGeom prst="rect">
              <a:avLst/>
            </a:prstGeom>
          </p:spPr>
        </p:pic>
      </p:grpSp>
    </p:spTree>
    <p:extLst>
      <p:ext uri="{BB962C8B-B14F-4D97-AF65-F5344CB8AC3E}">
        <p14:creationId xmlns:p14="http://schemas.microsoft.com/office/powerpoint/2010/main" val="4255515861"/>
      </p:ext>
    </p:extLst>
  </p:cSld>
  <p:clrMapOvr>
    <a:masterClrMapping/>
  </p:clrMapOvr>
  <mc:AlternateContent xmlns:mc="http://schemas.openxmlformats.org/markup-compatibility/2006" xmlns:p14="http://schemas.microsoft.com/office/powerpoint/2010/main">
    <mc:Choice Requires="p14">
      <p:transition p14:dur="0" advTm="2202"/>
    </mc:Choice>
    <mc:Fallback xmlns="">
      <p:transition advTm="2202"/>
    </mc:Fallback>
  </mc:AlternateContent>
  <p:extLst>
    <p:ext uri="{DCECCB84-F9BA-43D5-87BE-67443E8EF086}">
      <p15:sldGuideLst xmlns:p15="http://schemas.microsoft.com/office/powerpoint/2012/main">
        <p15:guide id="1" orient="horz" pos="2160">
          <p15:clr>
            <a:srgbClr val="FBAE40"/>
          </p15:clr>
        </p15:guide>
        <p15:guide id="2" pos="552">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2_End 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24FC1-1B69-7E43-A7FE-67F0196D2C77}"/>
              </a:ext>
            </a:extLst>
          </p:cNvPr>
          <p:cNvSpPr>
            <a:spLocks noGrp="1"/>
          </p:cNvSpPr>
          <p:nvPr>
            <p:ph type="ctrTitle" hasCustomPrompt="1"/>
          </p:nvPr>
        </p:nvSpPr>
        <p:spPr>
          <a:xfrm>
            <a:off x="776908" y="2563030"/>
            <a:ext cx="10104783" cy="923330"/>
          </a:xfrm>
        </p:spPr>
        <p:txBody>
          <a:bodyPr anchor="b"/>
          <a:lstStyle>
            <a:lvl1pPr algn="ctr">
              <a:defRPr sz="5400">
                <a:solidFill>
                  <a:schemeClr val="accent2"/>
                </a:solidFill>
              </a:defRPr>
            </a:lvl1pPr>
          </a:lstStyle>
          <a:p>
            <a:r>
              <a:rPr lang="en-US"/>
              <a:t>Thank you</a:t>
            </a:r>
          </a:p>
        </p:txBody>
      </p:sp>
      <p:pic>
        <p:nvPicPr>
          <p:cNvPr id="17" name="Picture 16" descr="A close up of a sign&#10;&#10;Description automatically generated">
            <a:extLst>
              <a:ext uri="{FF2B5EF4-FFF2-40B4-BE49-F238E27FC236}">
                <a16:creationId xmlns:a16="http://schemas.microsoft.com/office/drawing/2014/main" id="{5315F56C-2A6F-7F4E-BE35-0DC8848FEA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0565" y="406719"/>
            <a:ext cx="2898136" cy="1187760"/>
          </a:xfrm>
          <a:prstGeom prst="rect">
            <a:avLst/>
          </a:prstGeom>
        </p:spPr>
      </p:pic>
      <p:grpSp>
        <p:nvGrpSpPr>
          <p:cNvPr id="9" name="Group 8">
            <a:extLst>
              <a:ext uri="{FF2B5EF4-FFF2-40B4-BE49-F238E27FC236}">
                <a16:creationId xmlns:a16="http://schemas.microsoft.com/office/drawing/2014/main" id="{66569511-478D-0541-9986-FB63340A07F1}"/>
              </a:ext>
            </a:extLst>
          </p:cNvPr>
          <p:cNvGrpSpPr/>
          <p:nvPr/>
        </p:nvGrpSpPr>
        <p:grpSpPr>
          <a:xfrm>
            <a:off x="9407000" y="6121025"/>
            <a:ext cx="2308040" cy="595341"/>
            <a:chOff x="9229755" y="6035329"/>
            <a:chExt cx="2640272" cy="681038"/>
          </a:xfrm>
        </p:grpSpPr>
        <p:pic>
          <p:nvPicPr>
            <p:cNvPr id="10" name="Picture 9" descr="A picture containing drawing&#10;&#10;Description automatically generated">
              <a:extLst>
                <a:ext uri="{FF2B5EF4-FFF2-40B4-BE49-F238E27FC236}">
                  <a16:creationId xmlns:a16="http://schemas.microsoft.com/office/drawing/2014/main" id="{690D97A7-0571-864F-81D0-B8479E655F1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29755" y="6149656"/>
              <a:ext cx="716176" cy="452384"/>
            </a:xfrm>
            <a:prstGeom prst="rect">
              <a:avLst/>
            </a:prstGeom>
          </p:spPr>
        </p:pic>
        <p:pic>
          <p:nvPicPr>
            <p:cNvPr id="11" name="Graphic 10">
              <a:extLst>
                <a:ext uri="{FF2B5EF4-FFF2-40B4-BE49-F238E27FC236}">
                  <a16:creationId xmlns:a16="http://schemas.microsoft.com/office/drawing/2014/main" id="{60D4B38A-A66B-DF4C-A5B8-A7715701E13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082302" y="6035329"/>
              <a:ext cx="1787725" cy="681038"/>
            </a:xfrm>
            <a:prstGeom prst="rect">
              <a:avLst/>
            </a:prstGeom>
          </p:spPr>
        </p:pic>
      </p:grpSp>
      <p:sp>
        <p:nvSpPr>
          <p:cNvPr id="14" name="Rectangle 3">
            <a:extLst>
              <a:ext uri="{FF2B5EF4-FFF2-40B4-BE49-F238E27FC236}">
                <a16:creationId xmlns:a16="http://schemas.microsoft.com/office/drawing/2014/main" id="{7DAC2674-850C-8644-909A-24AB4F2C142B}"/>
              </a:ext>
            </a:extLst>
          </p:cNvPr>
          <p:cNvSpPr/>
          <p:nvPr userDrawn="1"/>
        </p:nvSpPr>
        <p:spPr>
          <a:xfrm flipV="1">
            <a:off x="0" y="6530324"/>
            <a:ext cx="8922498"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978062" y="377981"/>
                </a:lnTo>
                <a:lnTo>
                  <a:pt x="0" y="375139"/>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B9A84210-30E3-9E41-83D8-75D71A2C61FE}"/>
              </a:ext>
            </a:extLst>
          </p:cNvPr>
          <p:cNvGrpSpPr/>
          <p:nvPr userDrawn="1"/>
        </p:nvGrpSpPr>
        <p:grpSpPr>
          <a:xfrm>
            <a:off x="9407000" y="6121025"/>
            <a:ext cx="2308040" cy="595341"/>
            <a:chOff x="9229755" y="6035329"/>
            <a:chExt cx="2640272" cy="681038"/>
          </a:xfrm>
        </p:grpSpPr>
        <p:pic>
          <p:nvPicPr>
            <p:cNvPr id="18" name="Picture 17" descr="A picture containing drawing&#10;&#10;Description automatically generated">
              <a:extLst>
                <a:ext uri="{FF2B5EF4-FFF2-40B4-BE49-F238E27FC236}">
                  <a16:creationId xmlns:a16="http://schemas.microsoft.com/office/drawing/2014/main" id="{84CAF2F5-6F4E-6649-81F3-322F5BC82F6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29755" y="6149656"/>
              <a:ext cx="716176" cy="452384"/>
            </a:xfrm>
            <a:prstGeom prst="rect">
              <a:avLst/>
            </a:prstGeom>
          </p:spPr>
        </p:pic>
        <p:pic>
          <p:nvPicPr>
            <p:cNvPr id="19" name="Graphic 18">
              <a:extLst>
                <a:ext uri="{FF2B5EF4-FFF2-40B4-BE49-F238E27FC236}">
                  <a16:creationId xmlns:a16="http://schemas.microsoft.com/office/drawing/2014/main" id="{EDC1D47E-C5D7-2B4C-8906-8C047E511228}"/>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082302" y="6035329"/>
              <a:ext cx="1787725" cy="681038"/>
            </a:xfrm>
            <a:prstGeom prst="rect">
              <a:avLst/>
            </a:prstGeom>
          </p:spPr>
        </p:pic>
      </p:grpSp>
    </p:spTree>
    <p:extLst>
      <p:ext uri="{BB962C8B-B14F-4D97-AF65-F5344CB8AC3E}">
        <p14:creationId xmlns:p14="http://schemas.microsoft.com/office/powerpoint/2010/main" val="449150364"/>
      </p:ext>
    </p:extLst>
  </p:cSld>
  <p:clrMapOvr>
    <a:masterClrMapping/>
  </p:clrMapOvr>
  <mc:AlternateContent xmlns:mc="http://schemas.openxmlformats.org/markup-compatibility/2006" xmlns:p14="http://schemas.microsoft.com/office/powerpoint/2010/main">
    <mc:Choice Requires="p14">
      <p:transition p14:dur="0" advTm="2202"/>
    </mc:Choice>
    <mc:Fallback xmlns="">
      <p:transition advTm="2202"/>
    </mc:Fallback>
  </mc:AlternateContent>
  <p:extLst>
    <p:ext uri="{DCECCB84-F9BA-43D5-87BE-67443E8EF086}">
      <p15:sldGuideLst xmlns:p15="http://schemas.microsoft.com/office/powerpoint/2012/main">
        <p15:guide id="1" orient="horz" pos="2160">
          <p15:clr>
            <a:srgbClr val="FBAE40"/>
          </p15:clr>
        </p15:guide>
        <p15:guide id="2" pos="552">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End Slide 4">
    <p:spTree>
      <p:nvGrpSpPr>
        <p:cNvPr id="1" name=""/>
        <p:cNvGrpSpPr/>
        <p:nvPr/>
      </p:nvGrpSpPr>
      <p:grpSpPr>
        <a:xfrm>
          <a:off x="0" y="0"/>
          <a:ext cx="0" cy="0"/>
          <a:chOff x="0" y="0"/>
          <a:chExt cx="0" cy="0"/>
        </a:xfrm>
      </p:grpSpPr>
      <p:sp>
        <p:nvSpPr>
          <p:cNvPr id="13" name="Parallelogram 6">
            <a:extLst>
              <a:ext uri="{FF2B5EF4-FFF2-40B4-BE49-F238E27FC236}">
                <a16:creationId xmlns:a16="http://schemas.microsoft.com/office/drawing/2014/main" id="{4D299039-9E7A-1E46-BE6D-7BE1C85EF9DF}"/>
              </a:ext>
            </a:extLst>
          </p:cNvPr>
          <p:cNvSpPr/>
          <p:nvPr/>
        </p:nvSpPr>
        <p:spPr>
          <a:xfrm rot="10800000">
            <a:off x="2915397" y="-2"/>
            <a:ext cx="12420600" cy="6867047"/>
          </a:xfrm>
          <a:custGeom>
            <a:avLst/>
            <a:gdLst>
              <a:gd name="connsiteX0" fmla="*/ 0 w 8313516"/>
              <a:gd name="connsiteY0" fmla="*/ 6913345 h 6913345"/>
              <a:gd name="connsiteX1" fmla="*/ 1728336 w 8313516"/>
              <a:gd name="connsiteY1" fmla="*/ 0 h 6913345"/>
              <a:gd name="connsiteX2" fmla="*/ 8313516 w 8313516"/>
              <a:gd name="connsiteY2" fmla="*/ 0 h 6913345"/>
              <a:gd name="connsiteX3" fmla="*/ 6585180 w 8313516"/>
              <a:gd name="connsiteY3" fmla="*/ 6913345 h 6913345"/>
              <a:gd name="connsiteX4" fmla="*/ 0 w 8313516"/>
              <a:gd name="connsiteY4" fmla="*/ 6913345 h 6913345"/>
              <a:gd name="connsiteX0" fmla="*/ 0 w 8313516"/>
              <a:gd name="connsiteY0" fmla="*/ 6913345 h 6913345"/>
              <a:gd name="connsiteX1" fmla="*/ 26857 w 8313516"/>
              <a:gd name="connsiteY1" fmla="*/ 46298 h 6913345"/>
              <a:gd name="connsiteX2" fmla="*/ 8313516 w 8313516"/>
              <a:gd name="connsiteY2" fmla="*/ 0 h 6913345"/>
              <a:gd name="connsiteX3" fmla="*/ 6585180 w 8313516"/>
              <a:gd name="connsiteY3" fmla="*/ 6913345 h 6913345"/>
              <a:gd name="connsiteX4" fmla="*/ 0 w 8313516"/>
              <a:gd name="connsiteY4" fmla="*/ 6913345 h 6913345"/>
              <a:gd name="connsiteX0" fmla="*/ 0 w 9876098"/>
              <a:gd name="connsiteY0" fmla="*/ 6867047 h 6867047"/>
              <a:gd name="connsiteX1" fmla="*/ 26857 w 9876098"/>
              <a:gd name="connsiteY1" fmla="*/ 0 h 6867047"/>
              <a:gd name="connsiteX2" fmla="*/ 9876098 w 9876098"/>
              <a:gd name="connsiteY2" fmla="*/ 11575 h 6867047"/>
              <a:gd name="connsiteX3" fmla="*/ 6585180 w 9876098"/>
              <a:gd name="connsiteY3" fmla="*/ 6867047 h 6867047"/>
              <a:gd name="connsiteX4" fmla="*/ 0 w 9876098"/>
              <a:gd name="connsiteY4" fmla="*/ 6867047 h 6867047"/>
              <a:gd name="connsiteX0" fmla="*/ 0 w 12151847"/>
              <a:gd name="connsiteY0" fmla="*/ 6867047 h 6867047"/>
              <a:gd name="connsiteX1" fmla="*/ 26857 w 12151847"/>
              <a:gd name="connsiteY1" fmla="*/ 0 h 6867047"/>
              <a:gd name="connsiteX2" fmla="*/ 12151847 w 12151847"/>
              <a:gd name="connsiteY2" fmla="*/ 11575 h 6867047"/>
              <a:gd name="connsiteX3" fmla="*/ 6585180 w 12151847"/>
              <a:gd name="connsiteY3" fmla="*/ 6867047 h 6867047"/>
              <a:gd name="connsiteX4" fmla="*/ 0 w 12151847"/>
              <a:gd name="connsiteY4" fmla="*/ 6867047 h 6867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51847" h="6867047">
                <a:moveTo>
                  <a:pt x="0" y="6867047"/>
                </a:moveTo>
                <a:lnTo>
                  <a:pt x="26857" y="0"/>
                </a:lnTo>
                <a:lnTo>
                  <a:pt x="12151847" y="11575"/>
                </a:lnTo>
                <a:lnTo>
                  <a:pt x="6585180" y="6867047"/>
                </a:lnTo>
                <a:lnTo>
                  <a:pt x="0" y="6867047"/>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C7755CE6-915C-244C-985F-FA2993440962}"/>
              </a:ext>
            </a:extLst>
          </p:cNvPr>
          <p:cNvPicPr>
            <a:picLocks noChangeAspect="1"/>
          </p:cNvPicPr>
          <p:nvPr userDrawn="1"/>
        </p:nvPicPr>
        <p:blipFill>
          <a:blip r:embed="rId2"/>
          <a:stretch>
            <a:fillRect/>
          </a:stretch>
        </p:blipFill>
        <p:spPr>
          <a:xfrm>
            <a:off x="3940796" y="2722896"/>
            <a:ext cx="706104" cy="706104"/>
          </a:xfrm>
          <a:prstGeom prst="rect">
            <a:avLst/>
          </a:prstGeom>
        </p:spPr>
      </p:pic>
      <p:sp>
        <p:nvSpPr>
          <p:cNvPr id="31" name="Rectangle 3">
            <a:extLst>
              <a:ext uri="{FF2B5EF4-FFF2-40B4-BE49-F238E27FC236}">
                <a16:creationId xmlns:a16="http://schemas.microsoft.com/office/drawing/2014/main" id="{46FBBBBC-0D20-D44F-AB43-CBF179CD18DC}"/>
              </a:ext>
            </a:extLst>
          </p:cNvPr>
          <p:cNvSpPr/>
          <p:nvPr/>
        </p:nvSpPr>
        <p:spPr>
          <a:xfrm flipV="1">
            <a:off x="-1" y="6531181"/>
            <a:ext cx="8922498"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978062" y="377981"/>
                </a:lnTo>
                <a:lnTo>
                  <a:pt x="0" y="375139"/>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
            <a:extLst>
              <a:ext uri="{FF2B5EF4-FFF2-40B4-BE49-F238E27FC236}">
                <a16:creationId xmlns:a16="http://schemas.microsoft.com/office/drawing/2014/main" id="{64AF387F-57A4-A645-A648-9C5122B69814}"/>
              </a:ext>
            </a:extLst>
          </p:cNvPr>
          <p:cNvSpPr/>
          <p:nvPr/>
        </p:nvSpPr>
        <p:spPr>
          <a:xfrm>
            <a:off x="-1" y="3128"/>
            <a:ext cx="8922498"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978062" y="377981"/>
                </a:lnTo>
                <a:lnTo>
                  <a:pt x="0" y="375139"/>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C3D9ED27-F906-E440-B15B-0CD4E9AC07C0}"/>
              </a:ext>
            </a:extLst>
          </p:cNvPr>
          <p:cNvGrpSpPr/>
          <p:nvPr/>
        </p:nvGrpSpPr>
        <p:grpSpPr>
          <a:xfrm>
            <a:off x="9407000" y="6121025"/>
            <a:ext cx="2308040" cy="595341"/>
            <a:chOff x="9229755" y="6035329"/>
            <a:chExt cx="2640272" cy="681038"/>
          </a:xfrm>
        </p:grpSpPr>
        <p:pic>
          <p:nvPicPr>
            <p:cNvPr id="11" name="Picture 10" descr="A picture containing drawing&#10;&#10;Description automatically generated">
              <a:extLst>
                <a:ext uri="{FF2B5EF4-FFF2-40B4-BE49-F238E27FC236}">
                  <a16:creationId xmlns:a16="http://schemas.microsoft.com/office/drawing/2014/main" id="{009C10D7-8471-E846-AC98-A54191AF1D6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29755" y="6149656"/>
              <a:ext cx="716176" cy="452384"/>
            </a:xfrm>
            <a:prstGeom prst="rect">
              <a:avLst/>
            </a:prstGeom>
          </p:spPr>
        </p:pic>
        <p:pic>
          <p:nvPicPr>
            <p:cNvPr id="12" name="Graphic 11">
              <a:extLst>
                <a:ext uri="{FF2B5EF4-FFF2-40B4-BE49-F238E27FC236}">
                  <a16:creationId xmlns:a16="http://schemas.microsoft.com/office/drawing/2014/main" id="{7E1ECC62-6DC8-FF40-B233-100EB64376DD}"/>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082302" y="6035329"/>
              <a:ext cx="1787725" cy="681038"/>
            </a:xfrm>
            <a:prstGeom prst="rect">
              <a:avLst/>
            </a:prstGeom>
          </p:spPr>
        </p:pic>
      </p:grpSp>
      <p:sp>
        <p:nvSpPr>
          <p:cNvPr id="14" name="Parallelogram 6">
            <a:extLst>
              <a:ext uri="{FF2B5EF4-FFF2-40B4-BE49-F238E27FC236}">
                <a16:creationId xmlns:a16="http://schemas.microsoft.com/office/drawing/2014/main" id="{93EDB475-B769-C046-947F-F1DA3FF9AC86}"/>
              </a:ext>
            </a:extLst>
          </p:cNvPr>
          <p:cNvSpPr/>
          <p:nvPr userDrawn="1"/>
        </p:nvSpPr>
        <p:spPr>
          <a:xfrm rot="10800000">
            <a:off x="2915397" y="-2"/>
            <a:ext cx="12420600" cy="6867047"/>
          </a:xfrm>
          <a:custGeom>
            <a:avLst/>
            <a:gdLst>
              <a:gd name="connsiteX0" fmla="*/ 0 w 8313516"/>
              <a:gd name="connsiteY0" fmla="*/ 6913345 h 6913345"/>
              <a:gd name="connsiteX1" fmla="*/ 1728336 w 8313516"/>
              <a:gd name="connsiteY1" fmla="*/ 0 h 6913345"/>
              <a:gd name="connsiteX2" fmla="*/ 8313516 w 8313516"/>
              <a:gd name="connsiteY2" fmla="*/ 0 h 6913345"/>
              <a:gd name="connsiteX3" fmla="*/ 6585180 w 8313516"/>
              <a:gd name="connsiteY3" fmla="*/ 6913345 h 6913345"/>
              <a:gd name="connsiteX4" fmla="*/ 0 w 8313516"/>
              <a:gd name="connsiteY4" fmla="*/ 6913345 h 6913345"/>
              <a:gd name="connsiteX0" fmla="*/ 0 w 8313516"/>
              <a:gd name="connsiteY0" fmla="*/ 6913345 h 6913345"/>
              <a:gd name="connsiteX1" fmla="*/ 26857 w 8313516"/>
              <a:gd name="connsiteY1" fmla="*/ 46298 h 6913345"/>
              <a:gd name="connsiteX2" fmla="*/ 8313516 w 8313516"/>
              <a:gd name="connsiteY2" fmla="*/ 0 h 6913345"/>
              <a:gd name="connsiteX3" fmla="*/ 6585180 w 8313516"/>
              <a:gd name="connsiteY3" fmla="*/ 6913345 h 6913345"/>
              <a:gd name="connsiteX4" fmla="*/ 0 w 8313516"/>
              <a:gd name="connsiteY4" fmla="*/ 6913345 h 6913345"/>
              <a:gd name="connsiteX0" fmla="*/ 0 w 9876098"/>
              <a:gd name="connsiteY0" fmla="*/ 6867047 h 6867047"/>
              <a:gd name="connsiteX1" fmla="*/ 26857 w 9876098"/>
              <a:gd name="connsiteY1" fmla="*/ 0 h 6867047"/>
              <a:gd name="connsiteX2" fmla="*/ 9876098 w 9876098"/>
              <a:gd name="connsiteY2" fmla="*/ 11575 h 6867047"/>
              <a:gd name="connsiteX3" fmla="*/ 6585180 w 9876098"/>
              <a:gd name="connsiteY3" fmla="*/ 6867047 h 6867047"/>
              <a:gd name="connsiteX4" fmla="*/ 0 w 9876098"/>
              <a:gd name="connsiteY4" fmla="*/ 6867047 h 6867047"/>
              <a:gd name="connsiteX0" fmla="*/ 0 w 12151847"/>
              <a:gd name="connsiteY0" fmla="*/ 6867047 h 6867047"/>
              <a:gd name="connsiteX1" fmla="*/ 26857 w 12151847"/>
              <a:gd name="connsiteY1" fmla="*/ 0 h 6867047"/>
              <a:gd name="connsiteX2" fmla="*/ 12151847 w 12151847"/>
              <a:gd name="connsiteY2" fmla="*/ 11575 h 6867047"/>
              <a:gd name="connsiteX3" fmla="*/ 6585180 w 12151847"/>
              <a:gd name="connsiteY3" fmla="*/ 6867047 h 6867047"/>
              <a:gd name="connsiteX4" fmla="*/ 0 w 12151847"/>
              <a:gd name="connsiteY4" fmla="*/ 6867047 h 6867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51847" h="6867047">
                <a:moveTo>
                  <a:pt x="0" y="6867047"/>
                </a:moveTo>
                <a:lnTo>
                  <a:pt x="26857" y="0"/>
                </a:lnTo>
                <a:lnTo>
                  <a:pt x="12151847" y="11575"/>
                </a:lnTo>
                <a:lnTo>
                  <a:pt x="6585180" y="6867047"/>
                </a:lnTo>
                <a:lnTo>
                  <a:pt x="0" y="6867047"/>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3">
            <a:extLst>
              <a:ext uri="{FF2B5EF4-FFF2-40B4-BE49-F238E27FC236}">
                <a16:creationId xmlns:a16="http://schemas.microsoft.com/office/drawing/2014/main" id="{8180C5D0-6FA3-FA47-8FCF-E530138029F4}"/>
              </a:ext>
            </a:extLst>
          </p:cNvPr>
          <p:cNvSpPr/>
          <p:nvPr userDrawn="1"/>
        </p:nvSpPr>
        <p:spPr>
          <a:xfrm flipV="1">
            <a:off x="-1" y="6531181"/>
            <a:ext cx="8922498"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978062" y="377981"/>
                </a:lnTo>
                <a:lnTo>
                  <a:pt x="0" y="375139"/>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3">
            <a:extLst>
              <a:ext uri="{FF2B5EF4-FFF2-40B4-BE49-F238E27FC236}">
                <a16:creationId xmlns:a16="http://schemas.microsoft.com/office/drawing/2014/main" id="{DF1F3091-A095-5F4B-BE74-A888C0257C8A}"/>
              </a:ext>
            </a:extLst>
          </p:cNvPr>
          <p:cNvSpPr/>
          <p:nvPr userDrawn="1"/>
        </p:nvSpPr>
        <p:spPr>
          <a:xfrm>
            <a:off x="-1" y="3128"/>
            <a:ext cx="8922498"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978062" y="377981"/>
                </a:lnTo>
                <a:lnTo>
                  <a:pt x="0" y="375139"/>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B91E9B8F-773B-C54A-B442-60FD815303FA}"/>
              </a:ext>
            </a:extLst>
          </p:cNvPr>
          <p:cNvGrpSpPr/>
          <p:nvPr userDrawn="1"/>
        </p:nvGrpSpPr>
        <p:grpSpPr>
          <a:xfrm>
            <a:off x="9407000" y="6121025"/>
            <a:ext cx="2308040" cy="595341"/>
            <a:chOff x="9229755" y="6035329"/>
            <a:chExt cx="2640272" cy="681038"/>
          </a:xfrm>
        </p:grpSpPr>
        <p:pic>
          <p:nvPicPr>
            <p:cNvPr id="20" name="Picture 19" descr="A picture containing drawing&#10;&#10;Description automatically generated">
              <a:extLst>
                <a:ext uri="{FF2B5EF4-FFF2-40B4-BE49-F238E27FC236}">
                  <a16:creationId xmlns:a16="http://schemas.microsoft.com/office/drawing/2014/main" id="{9565FD25-E94F-F74A-9D04-45E19215D42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29755" y="6149656"/>
              <a:ext cx="716176" cy="452384"/>
            </a:xfrm>
            <a:prstGeom prst="rect">
              <a:avLst/>
            </a:prstGeom>
          </p:spPr>
        </p:pic>
        <p:pic>
          <p:nvPicPr>
            <p:cNvPr id="21" name="Graphic 20">
              <a:extLst>
                <a:ext uri="{FF2B5EF4-FFF2-40B4-BE49-F238E27FC236}">
                  <a16:creationId xmlns:a16="http://schemas.microsoft.com/office/drawing/2014/main" id="{0CA0CF2B-AD5E-174C-9627-63E8CB8DE0A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082302" y="6035329"/>
              <a:ext cx="1787725" cy="681038"/>
            </a:xfrm>
            <a:prstGeom prst="rect">
              <a:avLst/>
            </a:prstGeom>
          </p:spPr>
        </p:pic>
      </p:grpSp>
      <p:sp>
        <p:nvSpPr>
          <p:cNvPr id="2" name="Title 1">
            <a:extLst>
              <a:ext uri="{FF2B5EF4-FFF2-40B4-BE49-F238E27FC236}">
                <a16:creationId xmlns:a16="http://schemas.microsoft.com/office/drawing/2014/main" id="{5499085B-5F6F-CD49-A986-38BB8F1EAED3}"/>
              </a:ext>
            </a:extLst>
          </p:cNvPr>
          <p:cNvSpPr>
            <a:spLocks noGrp="1"/>
          </p:cNvSpPr>
          <p:nvPr>
            <p:ph type="title"/>
          </p:nvPr>
        </p:nvSpPr>
        <p:spPr>
          <a:xfrm>
            <a:off x="4911277" y="2659559"/>
            <a:ext cx="4365325" cy="769441"/>
          </a:xfrm>
        </p:spPr>
        <p:txBody>
          <a:bodyPr anchor="b"/>
          <a:lstStyle>
            <a:lvl1pPr algn="l">
              <a:defRPr sz="4400">
                <a:solidFill>
                  <a:schemeClr val="tx1">
                    <a:lumMod val="75000"/>
                    <a:lumOff val="25000"/>
                  </a:schemeClr>
                </a:solidFill>
              </a:defRPr>
            </a:lvl1pPr>
          </a:lstStyle>
          <a:p>
            <a:r>
              <a:rPr lang="en-US"/>
              <a:t>Click to edit Master title style</a:t>
            </a:r>
          </a:p>
        </p:txBody>
      </p:sp>
    </p:spTree>
    <p:extLst>
      <p:ext uri="{BB962C8B-B14F-4D97-AF65-F5344CB8AC3E}">
        <p14:creationId xmlns:p14="http://schemas.microsoft.com/office/powerpoint/2010/main" val="1457961094"/>
      </p:ext>
    </p:extLst>
  </p:cSld>
  <p:clrMapOvr>
    <a:masterClrMapping/>
  </p:clrMapOvr>
  <mc:AlternateContent xmlns:mc="http://schemas.openxmlformats.org/markup-compatibility/2006" xmlns:p14="http://schemas.microsoft.com/office/powerpoint/2010/main">
    <mc:Choice Requires="p14">
      <p:transition p14:dur="0" advTm="2202"/>
    </mc:Choice>
    <mc:Fallback xmlns="">
      <p:transition advTm="2202"/>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3_End Slide 4">
    <p:spTree>
      <p:nvGrpSpPr>
        <p:cNvPr id="1" name=""/>
        <p:cNvGrpSpPr/>
        <p:nvPr/>
      </p:nvGrpSpPr>
      <p:grpSpPr>
        <a:xfrm>
          <a:off x="0" y="0"/>
          <a:ext cx="0" cy="0"/>
          <a:chOff x="0" y="0"/>
          <a:chExt cx="0" cy="0"/>
        </a:xfrm>
      </p:grpSpPr>
      <p:sp>
        <p:nvSpPr>
          <p:cNvPr id="13" name="Parallelogram 6">
            <a:extLst>
              <a:ext uri="{FF2B5EF4-FFF2-40B4-BE49-F238E27FC236}">
                <a16:creationId xmlns:a16="http://schemas.microsoft.com/office/drawing/2014/main" id="{4D299039-9E7A-1E46-BE6D-7BE1C85EF9DF}"/>
              </a:ext>
            </a:extLst>
          </p:cNvPr>
          <p:cNvSpPr/>
          <p:nvPr/>
        </p:nvSpPr>
        <p:spPr>
          <a:xfrm rot="10800000">
            <a:off x="2915397" y="-2"/>
            <a:ext cx="12420600" cy="6867047"/>
          </a:xfrm>
          <a:custGeom>
            <a:avLst/>
            <a:gdLst>
              <a:gd name="connsiteX0" fmla="*/ 0 w 8313516"/>
              <a:gd name="connsiteY0" fmla="*/ 6913345 h 6913345"/>
              <a:gd name="connsiteX1" fmla="*/ 1728336 w 8313516"/>
              <a:gd name="connsiteY1" fmla="*/ 0 h 6913345"/>
              <a:gd name="connsiteX2" fmla="*/ 8313516 w 8313516"/>
              <a:gd name="connsiteY2" fmla="*/ 0 h 6913345"/>
              <a:gd name="connsiteX3" fmla="*/ 6585180 w 8313516"/>
              <a:gd name="connsiteY3" fmla="*/ 6913345 h 6913345"/>
              <a:gd name="connsiteX4" fmla="*/ 0 w 8313516"/>
              <a:gd name="connsiteY4" fmla="*/ 6913345 h 6913345"/>
              <a:gd name="connsiteX0" fmla="*/ 0 w 8313516"/>
              <a:gd name="connsiteY0" fmla="*/ 6913345 h 6913345"/>
              <a:gd name="connsiteX1" fmla="*/ 26857 w 8313516"/>
              <a:gd name="connsiteY1" fmla="*/ 46298 h 6913345"/>
              <a:gd name="connsiteX2" fmla="*/ 8313516 w 8313516"/>
              <a:gd name="connsiteY2" fmla="*/ 0 h 6913345"/>
              <a:gd name="connsiteX3" fmla="*/ 6585180 w 8313516"/>
              <a:gd name="connsiteY3" fmla="*/ 6913345 h 6913345"/>
              <a:gd name="connsiteX4" fmla="*/ 0 w 8313516"/>
              <a:gd name="connsiteY4" fmla="*/ 6913345 h 6913345"/>
              <a:gd name="connsiteX0" fmla="*/ 0 w 9876098"/>
              <a:gd name="connsiteY0" fmla="*/ 6867047 h 6867047"/>
              <a:gd name="connsiteX1" fmla="*/ 26857 w 9876098"/>
              <a:gd name="connsiteY1" fmla="*/ 0 h 6867047"/>
              <a:gd name="connsiteX2" fmla="*/ 9876098 w 9876098"/>
              <a:gd name="connsiteY2" fmla="*/ 11575 h 6867047"/>
              <a:gd name="connsiteX3" fmla="*/ 6585180 w 9876098"/>
              <a:gd name="connsiteY3" fmla="*/ 6867047 h 6867047"/>
              <a:gd name="connsiteX4" fmla="*/ 0 w 9876098"/>
              <a:gd name="connsiteY4" fmla="*/ 6867047 h 6867047"/>
              <a:gd name="connsiteX0" fmla="*/ 0 w 12151847"/>
              <a:gd name="connsiteY0" fmla="*/ 6867047 h 6867047"/>
              <a:gd name="connsiteX1" fmla="*/ 26857 w 12151847"/>
              <a:gd name="connsiteY1" fmla="*/ 0 h 6867047"/>
              <a:gd name="connsiteX2" fmla="*/ 12151847 w 12151847"/>
              <a:gd name="connsiteY2" fmla="*/ 11575 h 6867047"/>
              <a:gd name="connsiteX3" fmla="*/ 6585180 w 12151847"/>
              <a:gd name="connsiteY3" fmla="*/ 6867047 h 6867047"/>
              <a:gd name="connsiteX4" fmla="*/ 0 w 12151847"/>
              <a:gd name="connsiteY4" fmla="*/ 6867047 h 6867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51847" h="6867047">
                <a:moveTo>
                  <a:pt x="0" y="6867047"/>
                </a:moveTo>
                <a:lnTo>
                  <a:pt x="26857" y="0"/>
                </a:lnTo>
                <a:lnTo>
                  <a:pt x="12151847" y="11575"/>
                </a:lnTo>
                <a:lnTo>
                  <a:pt x="6585180" y="6867047"/>
                </a:lnTo>
                <a:lnTo>
                  <a:pt x="0" y="6867047"/>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C7755CE6-915C-244C-985F-FA299344096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940796" y="2747528"/>
            <a:ext cx="706104" cy="656840"/>
          </a:xfrm>
          <a:prstGeom prst="rect">
            <a:avLst/>
          </a:prstGeom>
        </p:spPr>
      </p:pic>
      <p:sp>
        <p:nvSpPr>
          <p:cNvPr id="31" name="Rectangle 3">
            <a:extLst>
              <a:ext uri="{FF2B5EF4-FFF2-40B4-BE49-F238E27FC236}">
                <a16:creationId xmlns:a16="http://schemas.microsoft.com/office/drawing/2014/main" id="{46FBBBBC-0D20-D44F-AB43-CBF179CD18DC}"/>
              </a:ext>
            </a:extLst>
          </p:cNvPr>
          <p:cNvSpPr/>
          <p:nvPr/>
        </p:nvSpPr>
        <p:spPr>
          <a:xfrm flipV="1">
            <a:off x="-1" y="6531181"/>
            <a:ext cx="8922498"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978062" y="377981"/>
                </a:lnTo>
                <a:lnTo>
                  <a:pt x="0" y="375139"/>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
            <a:extLst>
              <a:ext uri="{FF2B5EF4-FFF2-40B4-BE49-F238E27FC236}">
                <a16:creationId xmlns:a16="http://schemas.microsoft.com/office/drawing/2014/main" id="{64AF387F-57A4-A645-A648-9C5122B69814}"/>
              </a:ext>
            </a:extLst>
          </p:cNvPr>
          <p:cNvSpPr/>
          <p:nvPr/>
        </p:nvSpPr>
        <p:spPr>
          <a:xfrm>
            <a:off x="-1" y="3128"/>
            <a:ext cx="8922498"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978062" y="377981"/>
                </a:lnTo>
                <a:lnTo>
                  <a:pt x="0" y="375139"/>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C3D9ED27-F906-E440-B15B-0CD4E9AC07C0}"/>
              </a:ext>
            </a:extLst>
          </p:cNvPr>
          <p:cNvGrpSpPr/>
          <p:nvPr/>
        </p:nvGrpSpPr>
        <p:grpSpPr>
          <a:xfrm>
            <a:off x="9407000" y="6121025"/>
            <a:ext cx="2308040" cy="595341"/>
            <a:chOff x="9229755" y="6035329"/>
            <a:chExt cx="2640272" cy="681038"/>
          </a:xfrm>
        </p:grpSpPr>
        <p:pic>
          <p:nvPicPr>
            <p:cNvPr id="11" name="Picture 10" descr="A picture containing drawing&#10;&#10;Description automatically generated">
              <a:extLst>
                <a:ext uri="{FF2B5EF4-FFF2-40B4-BE49-F238E27FC236}">
                  <a16:creationId xmlns:a16="http://schemas.microsoft.com/office/drawing/2014/main" id="{009C10D7-8471-E846-AC98-A54191AF1D6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29755" y="6149656"/>
              <a:ext cx="716176" cy="452384"/>
            </a:xfrm>
            <a:prstGeom prst="rect">
              <a:avLst/>
            </a:prstGeom>
          </p:spPr>
        </p:pic>
        <p:pic>
          <p:nvPicPr>
            <p:cNvPr id="12" name="Graphic 11">
              <a:extLst>
                <a:ext uri="{FF2B5EF4-FFF2-40B4-BE49-F238E27FC236}">
                  <a16:creationId xmlns:a16="http://schemas.microsoft.com/office/drawing/2014/main" id="{7E1ECC62-6DC8-FF40-B233-100EB64376DD}"/>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082302" y="6035329"/>
              <a:ext cx="1787725" cy="681038"/>
            </a:xfrm>
            <a:prstGeom prst="rect">
              <a:avLst/>
            </a:prstGeom>
          </p:spPr>
        </p:pic>
      </p:grpSp>
      <p:sp>
        <p:nvSpPr>
          <p:cNvPr id="14" name="Parallelogram 6">
            <a:extLst>
              <a:ext uri="{FF2B5EF4-FFF2-40B4-BE49-F238E27FC236}">
                <a16:creationId xmlns:a16="http://schemas.microsoft.com/office/drawing/2014/main" id="{93EDB475-B769-C046-947F-F1DA3FF9AC86}"/>
              </a:ext>
            </a:extLst>
          </p:cNvPr>
          <p:cNvSpPr/>
          <p:nvPr userDrawn="1"/>
        </p:nvSpPr>
        <p:spPr>
          <a:xfrm rot="10800000">
            <a:off x="2915397" y="-2"/>
            <a:ext cx="12420600" cy="6867047"/>
          </a:xfrm>
          <a:custGeom>
            <a:avLst/>
            <a:gdLst>
              <a:gd name="connsiteX0" fmla="*/ 0 w 8313516"/>
              <a:gd name="connsiteY0" fmla="*/ 6913345 h 6913345"/>
              <a:gd name="connsiteX1" fmla="*/ 1728336 w 8313516"/>
              <a:gd name="connsiteY1" fmla="*/ 0 h 6913345"/>
              <a:gd name="connsiteX2" fmla="*/ 8313516 w 8313516"/>
              <a:gd name="connsiteY2" fmla="*/ 0 h 6913345"/>
              <a:gd name="connsiteX3" fmla="*/ 6585180 w 8313516"/>
              <a:gd name="connsiteY3" fmla="*/ 6913345 h 6913345"/>
              <a:gd name="connsiteX4" fmla="*/ 0 w 8313516"/>
              <a:gd name="connsiteY4" fmla="*/ 6913345 h 6913345"/>
              <a:gd name="connsiteX0" fmla="*/ 0 w 8313516"/>
              <a:gd name="connsiteY0" fmla="*/ 6913345 h 6913345"/>
              <a:gd name="connsiteX1" fmla="*/ 26857 w 8313516"/>
              <a:gd name="connsiteY1" fmla="*/ 46298 h 6913345"/>
              <a:gd name="connsiteX2" fmla="*/ 8313516 w 8313516"/>
              <a:gd name="connsiteY2" fmla="*/ 0 h 6913345"/>
              <a:gd name="connsiteX3" fmla="*/ 6585180 w 8313516"/>
              <a:gd name="connsiteY3" fmla="*/ 6913345 h 6913345"/>
              <a:gd name="connsiteX4" fmla="*/ 0 w 8313516"/>
              <a:gd name="connsiteY4" fmla="*/ 6913345 h 6913345"/>
              <a:gd name="connsiteX0" fmla="*/ 0 w 9876098"/>
              <a:gd name="connsiteY0" fmla="*/ 6867047 h 6867047"/>
              <a:gd name="connsiteX1" fmla="*/ 26857 w 9876098"/>
              <a:gd name="connsiteY1" fmla="*/ 0 h 6867047"/>
              <a:gd name="connsiteX2" fmla="*/ 9876098 w 9876098"/>
              <a:gd name="connsiteY2" fmla="*/ 11575 h 6867047"/>
              <a:gd name="connsiteX3" fmla="*/ 6585180 w 9876098"/>
              <a:gd name="connsiteY3" fmla="*/ 6867047 h 6867047"/>
              <a:gd name="connsiteX4" fmla="*/ 0 w 9876098"/>
              <a:gd name="connsiteY4" fmla="*/ 6867047 h 6867047"/>
              <a:gd name="connsiteX0" fmla="*/ 0 w 12151847"/>
              <a:gd name="connsiteY0" fmla="*/ 6867047 h 6867047"/>
              <a:gd name="connsiteX1" fmla="*/ 26857 w 12151847"/>
              <a:gd name="connsiteY1" fmla="*/ 0 h 6867047"/>
              <a:gd name="connsiteX2" fmla="*/ 12151847 w 12151847"/>
              <a:gd name="connsiteY2" fmla="*/ 11575 h 6867047"/>
              <a:gd name="connsiteX3" fmla="*/ 6585180 w 12151847"/>
              <a:gd name="connsiteY3" fmla="*/ 6867047 h 6867047"/>
              <a:gd name="connsiteX4" fmla="*/ 0 w 12151847"/>
              <a:gd name="connsiteY4" fmla="*/ 6867047 h 6867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51847" h="6867047">
                <a:moveTo>
                  <a:pt x="0" y="6867047"/>
                </a:moveTo>
                <a:lnTo>
                  <a:pt x="26857" y="0"/>
                </a:lnTo>
                <a:lnTo>
                  <a:pt x="12151847" y="11575"/>
                </a:lnTo>
                <a:lnTo>
                  <a:pt x="6585180" y="6867047"/>
                </a:lnTo>
                <a:lnTo>
                  <a:pt x="0" y="6867047"/>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3">
            <a:extLst>
              <a:ext uri="{FF2B5EF4-FFF2-40B4-BE49-F238E27FC236}">
                <a16:creationId xmlns:a16="http://schemas.microsoft.com/office/drawing/2014/main" id="{8180C5D0-6FA3-FA47-8FCF-E530138029F4}"/>
              </a:ext>
            </a:extLst>
          </p:cNvPr>
          <p:cNvSpPr/>
          <p:nvPr userDrawn="1"/>
        </p:nvSpPr>
        <p:spPr>
          <a:xfrm flipV="1">
            <a:off x="-1" y="6531181"/>
            <a:ext cx="8922498"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978062" y="377981"/>
                </a:lnTo>
                <a:lnTo>
                  <a:pt x="0" y="375139"/>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3">
            <a:extLst>
              <a:ext uri="{FF2B5EF4-FFF2-40B4-BE49-F238E27FC236}">
                <a16:creationId xmlns:a16="http://schemas.microsoft.com/office/drawing/2014/main" id="{DF1F3091-A095-5F4B-BE74-A888C0257C8A}"/>
              </a:ext>
            </a:extLst>
          </p:cNvPr>
          <p:cNvSpPr/>
          <p:nvPr userDrawn="1"/>
        </p:nvSpPr>
        <p:spPr>
          <a:xfrm>
            <a:off x="-1" y="-3311"/>
            <a:ext cx="8922498"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978062" y="377981"/>
                </a:lnTo>
                <a:lnTo>
                  <a:pt x="0" y="375139"/>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B91E9B8F-773B-C54A-B442-60FD815303FA}"/>
              </a:ext>
            </a:extLst>
          </p:cNvPr>
          <p:cNvGrpSpPr/>
          <p:nvPr userDrawn="1"/>
        </p:nvGrpSpPr>
        <p:grpSpPr>
          <a:xfrm>
            <a:off x="9407000" y="6121025"/>
            <a:ext cx="2308040" cy="595341"/>
            <a:chOff x="9229755" y="6035329"/>
            <a:chExt cx="2640272" cy="681038"/>
          </a:xfrm>
        </p:grpSpPr>
        <p:pic>
          <p:nvPicPr>
            <p:cNvPr id="20" name="Picture 19" descr="A picture containing drawing&#10;&#10;Description automatically generated">
              <a:extLst>
                <a:ext uri="{FF2B5EF4-FFF2-40B4-BE49-F238E27FC236}">
                  <a16:creationId xmlns:a16="http://schemas.microsoft.com/office/drawing/2014/main" id="{9565FD25-E94F-F74A-9D04-45E19215D42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29755" y="6149656"/>
              <a:ext cx="716176" cy="452384"/>
            </a:xfrm>
            <a:prstGeom prst="rect">
              <a:avLst/>
            </a:prstGeom>
          </p:spPr>
        </p:pic>
        <p:pic>
          <p:nvPicPr>
            <p:cNvPr id="21" name="Graphic 20">
              <a:extLst>
                <a:ext uri="{FF2B5EF4-FFF2-40B4-BE49-F238E27FC236}">
                  <a16:creationId xmlns:a16="http://schemas.microsoft.com/office/drawing/2014/main" id="{0CA0CF2B-AD5E-174C-9627-63E8CB8DE0A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082302" y="6035329"/>
              <a:ext cx="1787725" cy="681038"/>
            </a:xfrm>
            <a:prstGeom prst="rect">
              <a:avLst/>
            </a:prstGeom>
          </p:spPr>
        </p:pic>
      </p:grpSp>
      <p:sp>
        <p:nvSpPr>
          <p:cNvPr id="2" name="Title 1">
            <a:extLst>
              <a:ext uri="{FF2B5EF4-FFF2-40B4-BE49-F238E27FC236}">
                <a16:creationId xmlns:a16="http://schemas.microsoft.com/office/drawing/2014/main" id="{5499085B-5F6F-CD49-A986-38BB8F1EAED3}"/>
              </a:ext>
            </a:extLst>
          </p:cNvPr>
          <p:cNvSpPr>
            <a:spLocks noGrp="1"/>
          </p:cNvSpPr>
          <p:nvPr>
            <p:ph type="title"/>
          </p:nvPr>
        </p:nvSpPr>
        <p:spPr>
          <a:xfrm>
            <a:off x="4911277" y="2659559"/>
            <a:ext cx="4365325" cy="769441"/>
          </a:xfrm>
        </p:spPr>
        <p:txBody>
          <a:bodyPr anchor="b"/>
          <a:lstStyle>
            <a:lvl1pPr algn="l">
              <a:defRPr sz="4400">
                <a:solidFill>
                  <a:schemeClr val="tx1">
                    <a:lumMod val="75000"/>
                    <a:lumOff val="25000"/>
                  </a:schemeClr>
                </a:solidFill>
              </a:defRPr>
            </a:lvl1pPr>
          </a:lstStyle>
          <a:p>
            <a:r>
              <a:rPr lang="en-US"/>
              <a:t>Click to edit Master title style</a:t>
            </a:r>
          </a:p>
        </p:txBody>
      </p:sp>
    </p:spTree>
    <p:extLst>
      <p:ext uri="{BB962C8B-B14F-4D97-AF65-F5344CB8AC3E}">
        <p14:creationId xmlns:p14="http://schemas.microsoft.com/office/powerpoint/2010/main" val="2537631236"/>
      </p:ext>
    </p:extLst>
  </p:cSld>
  <p:clrMapOvr>
    <a:masterClrMapping/>
  </p:clrMapOvr>
  <mc:AlternateContent xmlns:mc="http://schemas.openxmlformats.org/markup-compatibility/2006" xmlns:p14="http://schemas.microsoft.com/office/powerpoint/2010/main">
    <mc:Choice Requires="p14">
      <p:transition p14:dur="0" advTm="2202"/>
    </mc:Choice>
    <mc:Fallback xmlns="">
      <p:transition advTm="2202"/>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38994-1650-2F42-8598-437A34043F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F6D70-35FD-0C48-BC9A-8F4CC3922DCE}"/>
              </a:ext>
            </a:extLst>
          </p:cNvPr>
          <p:cNvSpPr>
            <a:spLocks noGrp="1"/>
          </p:cNvSpPr>
          <p:nvPr>
            <p:ph idx="1"/>
          </p:nvPr>
        </p:nvSpPr>
        <p:spPr>
          <a:xfrm>
            <a:off x="5183188" y="987425"/>
            <a:ext cx="6172200" cy="1706108"/>
          </a:xfrm>
        </p:spPr>
        <p:txBody>
          <a:bodyPr/>
          <a:lstStyle>
            <a:lvl1pPr>
              <a:defRPr sz="2800"/>
            </a:lvl1pPr>
            <a:lvl2pPr>
              <a:defRPr sz="2400"/>
            </a:lvl2pPr>
            <a:lvl3pPr>
              <a:defRPr sz="1800"/>
            </a:lvl3pPr>
            <a:lvl4pPr>
              <a:defRPr sz="1600"/>
            </a:lvl4pPr>
            <a:lvl5pPr>
              <a:defRPr sz="12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6468966-67E2-A74E-B95C-1AF5D00033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135633308"/>
      </p:ext>
    </p:extLst>
  </p:cSld>
  <p:clrMapOvr>
    <a:masterClrMapping/>
  </p:clrMapOvr>
  <mc:AlternateContent xmlns:mc="http://schemas.openxmlformats.org/markup-compatibility/2006" xmlns:p14="http://schemas.microsoft.com/office/powerpoint/2010/main">
    <mc:Choice Requires="p14">
      <p:transition p14:dur="0" advTm="2202"/>
    </mc:Choice>
    <mc:Fallback xmlns="">
      <p:transition advTm="2202"/>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7E8EA6-A192-E34D-9CFB-2546E6CFDC9C}"/>
              </a:ext>
            </a:extLst>
          </p:cNvPr>
          <p:cNvSpPr>
            <a:spLocks noGrp="1"/>
          </p:cNvSpPr>
          <p:nvPr>
            <p:ph type="dt" sz="half" idx="10"/>
          </p:nvPr>
        </p:nvSpPr>
        <p:spPr/>
        <p:txBody>
          <a:bodyPr/>
          <a:lstStyle/>
          <a:p>
            <a:fld id="{12F19F12-FD61-FC49-8D49-58E044591326}" type="datetime1">
              <a:rPr lang="en-US" smtClean="0"/>
              <a:t>11/17/2022</a:t>
            </a:fld>
            <a:endParaRPr lang="en-US"/>
          </a:p>
        </p:txBody>
      </p:sp>
      <p:sp>
        <p:nvSpPr>
          <p:cNvPr id="3" name="Footer Placeholder 2">
            <a:extLst>
              <a:ext uri="{FF2B5EF4-FFF2-40B4-BE49-F238E27FC236}">
                <a16:creationId xmlns:a16="http://schemas.microsoft.com/office/drawing/2014/main" id="{EE2458DA-772C-A540-9DFC-3671987D0C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C6C5F5A-BE76-1749-A9E0-0B0052003BC1}"/>
              </a:ext>
            </a:extLst>
          </p:cNvPr>
          <p:cNvSpPr>
            <a:spLocks noGrp="1"/>
          </p:cNvSpPr>
          <p:nvPr>
            <p:ph type="sldNum" sz="quarter" idx="12"/>
          </p:nvPr>
        </p:nvSpPr>
        <p:spPr/>
        <p:txBody>
          <a:bodyPr/>
          <a:lstStyle/>
          <a:p>
            <a:fld id="{0DA2877F-6126-EC46-B77B-2032BB993D6F}" type="slidenum">
              <a:rPr lang="en-US" smtClean="0"/>
              <a:t>‹#›</a:t>
            </a:fld>
            <a:endParaRPr lang="en-US"/>
          </a:p>
        </p:txBody>
      </p:sp>
    </p:spTree>
    <p:extLst>
      <p:ext uri="{BB962C8B-B14F-4D97-AF65-F5344CB8AC3E}">
        <p14:creationId xmlns:p14="http://schemas.microsoft.com/office/powerpoint/2010/main" val="1514359645"/>
      </p:ext>
    </p:extLst>
  </p:cSld>
  <p:clrMapOvr>
    <a:masterClrMapping/>
  </p:clrMapOvr>
  <mc:AlternateContent xmlns:mc="http://schemas.openxmlformats.org/markup-compatibility/2006" xmlns:p14="http://schemas.microsoft.com/office/powerpoint/2010/main">
    <mc:Choice Requires="p14">
      <p:transition p14:dur="0" advTm="2202"/>
    </mc:Choice>
    <mc:Fallback xmlns="">
      <p:transition advTm="2202"/>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CAE30-488F-1548-BF0A-7B583841E4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B39CF80-7A8B-2341-B876-6B4DC7A82AD1}"/>
              </a:ext>
            </a:extLst>
          </p:cNvPr>
          <p:cNvSpPr>
            <a:spLocks noGrp="1"/>
          </p:cNvSpPr>
          <p:nvPr>
            <p:ph type="dt" sz="half" idx="10"/>
          </p:nvPr>
        </p:nvSpPr>
        <p:spPr/>
        <p:txBody>
          <a:bodyPr/>
          <a:lstStyle/>
          <a:p>
            <a:fld id="{957928EE-BDF6-C842-A508-8A7CE58C1020}" type="datetime1">
              <a:rPr lang="en-US" smtClean="0"/>
              <a:t>11/17/2022</a:t>
            </a:fld>
            <a:endParaRPr lang="en-US"/>
          </a:p>
        </p:txBody>
      </p:sp>
      <p:sp>
        <p:nvSpPr>
          <p:cNvPr id="4" name="Footer Placeholder 3">
            <a:extLst>
              <a:ext uri="{FF2B5EF4-FFF2-40B4-BE49-F238E27FC236}">
                <a16:creationId xmlns:a16="http://schemas.microsoft.com/office/drawing/2014/main" id="{4EBF7D04-69C4-6A49-9C8A-160383655B3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14BE288-8D76-4844-BE9C-00C9655E3305}"/>
              </a:ext>
            </a:extLst>
          </p:cNvPr>
          <p:cNvSpPr>
            <a:spLocks noGrp="1"/>
          </p:cNvSpPr>
          <p:nvPr>
            <p:ph type="sldNum" sz="quarter" idx="12"/>
          </p:nvPr>
        </p:nvSpPr>
        <p:spPr/>
        <p:txBody>
          <a:bodyPr/>
          <a:lstStyle/>
          <a:p>
            <a:fld id="{0DA2877F-6126-EC46-B77B-2032BB993D6F}" type="slidenum">
              <a:rPr lang="en-US" smtClean="0"/>
              <a:t>‹#›</a:t>
            </a:fld>
            <a:endParaRPr lang="en-US"/>
          </a:p>
        </p:txBody>
      </p:sp>
    </p:spTree>
    <p:extLst>
      <p:ext uri="{BB962C8B-B14F-4D97-AF65-F5344CB8AC3E}">
        <p14:creationId xmlns:p14="http://schemas.microsoft.com/office/powerpoint/2010/main" val="1222981752"/>
      </p:ext>
    </p:extLst>
  </p:cSld>
  <p:clrMapOvr>
    <a:masterClrMapping/>
  </p:clrMapOvr>
  <mc:AlternateContent xmlns:mc="http://schemas.openxmlformats.org/markup-compatibility/2006" xmlns:p14="http://schemas.microsoft.com/office/powerpoint/2010/main">
    <mc:Choice Requires="p14">
      <p:transition p14:dur="0" advTm="2202"/>
    </mc:Choice>
    <mc:Fallback xmlns="">
      <p:transition advTm="2202"/>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B1E8A-2F37-2D49-8156-DEFDA60014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DC16D8F-D300-5848-8CA4-0E59376E70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5031F79-2F3F-504B-A43C-D5FF238AFF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DF1573-FF1D-6C43-8892-EA4DDAB9D54D}"/>
              </a:ext>
            </a:extLst>
          </p:cNvPr>
          <p:cNvSpPr>
            <a:spLocks noGrp="1"/>
          </p:cNvSpPr>
          <p:nvPr>
            <p:ph type="dt" sz="half" idx="10"/>
          </p:nvPr>
        </p:nvSpPr>
        <p:spPr/>
        <p:txBody>
          <a:bodyPr/>
          <a:lstStyle/>
          <a:p>
            <a:fld id="{718CF248-C39F-F841-9B13-C150007542CA}" type="datetime1">
              <a:rPr lang="en-US" smtClean="0"/>
              <a:t>11/17/2022</a:t>
            </a:fld>
            <a:endParaRPr lang="en-US"/>
          </a:p>
        </p:txBody>
      </p:sp>
      <p:sp>
        <p:nvSpPr>
          <p:cNvPr id="6" name="Footer Placeholder 5">
            <a:extLst>
              <a:ext uri="{FF2B5EF4-FFF2-40B4-BE49-F238E27FC236}">
                <a16:creationId xmlns:a16="http://schemas.microsoft.com/office/drawing/2014/main" id="{4B9DA97E-EE1F-904D-B654-0AE91FC4F5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61B8BC-BDAD-DE4C-9075-A21076329BF3}"/>
              </a:ext>
            </a:extLst>
          </p:cNvPr>
          <p:cNvSpPr>
            <a:spLocks noGrp="1"/>
          </p:cNvSpPr>
          <p:nvPr>
            <p:ph type="sldNum" sz="quarter" idx="12"/>
          </p:nvPr>
        </p:nvSpPr>
        <p:spPr/>
        <p:txBody>
          <a:bodyPr/>
          <a:lstStyle/>
          <a:p>
            <a:fld id="{0DA2877F-6126-EC46-B77B-2032BB993D6F}" type="slidenum">
              <a:rPr lang="en-US" smtClean="0"/>
              <a:t>‹#›</a:t>
            </a:fld>
            <a:endParaRPr lang="en-US"/>
          </a:p>
        </p:txBody>
      </p:sp>
    </p:spTree>
    <p:extLst>
      <p:ext uri="{BB962C8B-B14F-4D97-AF65-F5344CB8AC3E}">
        <p14:creationId xmlns:p14="http://schemas.microsoft.com/office/powerpoint/2010/main" val="2500599076"/>
      </p:ext>
    </p:extLst>
  </p:cSld>
  <p:clrMapOvr>
    <a:masterClrMapping/>
  </p:clrMapOvr>
  <mc:AlternateContent xmlns:mc="http://schemas.openxmlformats.org/markup-compatibility/2006" xmlns:p14="http://schemas.microsoft.com/office/powerpoint/2010/main">
    <mc:Choice Requires="p14">
      <p:transition p14:dur="0" advTm="2202"/>
    </mc:Choice>
    <mc:Fallback xmlns="">
      <p:transition advTm="2202"/>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 verticl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4FAFC-EC91-094D-B4F0-30DD855CB09A}"/>
              </a:ext>
            </a:extLst>
          </p:cNvPr>
          <p:cNvSpPr>
            <a:spLocks noGrp="1"/>
          </p:cNvSpPr>
          <p:nvPr>
            <p:ph type="title"/>
          </p:nvPr>
        </p:nvSpPr>
        <p:spPr>
          <a:xfrm>
            <a:off x="683113" y="1111131"/>
            <a:ext cx="4173215" cy="1133440"/>
          </a:xfrm>
          <a:prstGeom prst="rect">
            <a:avLst/>
          </a:prstGeom>
        </p:spPr>
        <p:txBody>
          <a:bodyPr/>
          <a:lstStyle>
            <a:lvl1pPr>
              <a:lnSpc>
                <a:spcPct val="90000"/>
              </a:lnSpc>
              <a:defRPr lang="en-US" sz="4000" kern="1200" dirty="0">
                <a:solidFill>
                  <a:schemeClr val="tx2"/>
                </a:solidFill>
                <a:latin typeface="+mj-lt"/>
                <a:ea typeface="+mj-ea"/>
                <a:cs typeface="+mj-cs"/>
              </a:defRPr>
            </a:lvl1pPr>
          </a:lstStyle>
          <a:p>
            <a:r>
              <a:rPr lang="en-US"/>
              <a:t>Click to edit Master title style</a:t>
            </a:r>
          </a:p>
        </p:txBody>
      </p:sp>
      <p:sp>
        <p:nvSpPr>
          <p:cNvPr id="3" name="Content Placeholder 2">
            <a:extLst>
              <a:ext uri="{FF2B5EF4-FFF2-40B4-BE49-F238E27FC236}">
                <a16:creationId xmlns:a16="http://schemas.microsoft.com/office/drawing/2014/main" id="{09CEDE44-21C5-794C-AFBA-1CECA04D3AEE}"/>
              </a:ext>
            </a:extLst>
          </p:cNvPr>
          <p:cNvSpPr>
            <a:spLocks noGrp="1"/>
          </p:cNvSpPr>
          <p:nvPr>
            <p:ph idx="1"/>
          </p:nvPr>
        </p:nvSpPr>
        <p:spPr>
          <a:xfrm>
            <a:off x="683113" y="2574921"/>
            <a:ext cx="4569000" cy="990015"/>
          </a:xfrm>
        </p:spPr>
        <p:txBody>
          <a:bodyPr/>
          <a:lstStyle>
            <a:lvl1pPr>
              <a:defRPr sz="2000"/>
            </a:lvl1pPr>
            <a:lvl2pPr>
              <a:defRPr sz="1600"/>
            </a:lvl2pPr>
          </a:lstStyle>
          <a:p>
            <a:pPr lvl="0"/>
            <a:r>
              <a:rPr lang="en-US"/>
              <a:t>Click to edit Master text styles</a:t>
            </a:r>
          </a:p>
          <a:p>
            <a:pPr lvl="1"/>
            <a:r>
              <a:rPr lang="en-US"/>
              <a:t>Second level</a:t>
            </a:r>
          </a:p>
          <a:p>
            <a:pPr lvl="2"/>
            <a:r>
              <a:rPr lang="en-US"/>
              <a:t>Third level</a:t>
            </a:r>
          </a:p>
        </p:txBody>
      </p:sp>
      <p:sp>
        <p:nvSpPr>
          <p:cNvPr id="13" name="Rectangle 3">
            <a:extLst>
              <a:ext uri="{FF2B5EF4-FFF2-40B4-BE49-F238E27FC236}">
                <a16:creationId xmlns:a16="http://schemas.microsoft.com/office/drawing/2014/main" id="{EE09D16E-C7C7-5545-8003-AE9DBD11B5CD}"/>
              </a:ext>
            </a:extLst>
          </p:cNvPr>
          <p:cNvSpPr/>
          <p:nvPr userDrawn="1"/>
        </p:nvSpPr>
        <p:spPr>
          <a:xfrm>
            <a:off x="-1" y="-6811"/>
            <a:ext cx="5433573"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 name="connsiteX0" fmla="*/ 0 w 10281396"/>
              <a:gd name="connsiteY0" fmla="*/ 0 h 377981"/>
              <a:gd name="connsiteX1" fmla="*/ 10281396 w 10281396"/>
              <a:gd name="connsiteY1" fmla="*/ 0 h 377981"/>
              <a:gd name="connsiteX2" fmla="*/ 9677677 w 10281396"/>
              <a:gd name="connsiteY2" fmla="*/ 377981 h 377981"/>
              <a:gd name="connsiteX3" fmla="*/ 0 w 10281396"/>
              <a:gd name="connsiteY3" fmla="*/ 375139 h 377981"/>
              <a:gd name="connsiteX4" fmla="*/ 0 w 10281396"/>
              <a:gd name="connsiteY4" fmla="*/ 0 h 377981"/>
              <a:gd name="connsiteX0" fmla="*/ 0 w 10281396"/>
              <a:gd name="connsiteY0" fmla="*/ 0 h 377981"/>
              <a:gd name="connsiteX1" fmla="*/ 10281396 w 10281396"/>
              <a:gd name="connsiteY1" fmla="*/ 0 h 377981"/>
              <a:gd name="connsiteX2" fmla="*/ 9773801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773801" y="377981"/>
                </a:lnTo>
                <a:lnTo>
                  <a:pt x="0" y="375139"/>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3">
            <a:extLst>
              <a:ext uri="{FF2B5EF4-FFF2-40B4-BE49-F238E27FC236}">
                <a16:creationId xmlns:a16="http://schemas.microsoft.com/office/drawing/2014/main" id="{0A643972-01F4-C44B-867D-49AB7958AFFB}"/>
              </a:ext>
            </a:extLst>
          </p:cNvPr>
          <p:cNvSpPr/>
          <p:nvPr userDrawn="1"/>
        </p:nvSpPr>
        <p:spPr>
          <a:xfrm flipV="1">
            <a:off x="-1" y="6522303"/>
            <a:ext cx="5433573"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 name="connsiteX0" fmla="*/ 0 w 10281396"/>
              <a:gd name="connsiteY0" fmla="*/ 0 h 377981"/>
              <a:gd name="connsiteX1" fmla="*/ 10281396 w 10281396"/>
              <a:gd name="connsiteY1" fmla="*/ 0 h 377981"/>
              <a:gd name="connsiteX2" fmla="*/ 9677677 w 10281396"/>
              <a:gd name="connsiteY2" fmla="*/ 377981 h 377981"/>
              <a:gd name="connsiteX3" fmla="*/ 0 w 10281396"/>
              <a:gd name="connsiteY3" fmla="*/ 375139 h 377981"/>
              <a:gd name="connsiteX4" fmla="*/ 0 w 10281396"/>
              <a:gd name="connsiteY4" fmla="*/ 0 h 377981"/>
              <a:gd name="connsiteX0" fmla="*/ 0 w 10281396"/>
              <a:gd name="connsiteY0" fmla="*/ 0 h 377981"/>
              <a:gd name="connsiteX1" fmla="*/ 10281396 w 10281396"/>
              <a:gd name="connsiteY1" fmla="*/ 0 h 377981"/>
              <a:gd name="connsiteX2" fmla="*/ 9773801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773801" y="377981"/>
                </a:lnTo>
                <a:lnTo>
                  <a:pt x="0" y="375139"/>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D5FC4CB8-E472-E148-A8A2-14B4B23B607F}"/>
              </a:ext>
            </a:extLst>
          </p:cNvPr>
          <p:cNvSpPr>
            <a:spLocks noGrp="1"/>
          </p:cNvSpPr>
          <p:nvPr>
            <p:ph type="pic" sz="quarter" idx="10"/>
          </p:nvPr>
        </p:nvSpPr>
        <p:spPr>
          <a:xfrm>
            <a:off x="6096000" y="743804"/>
            <a:ext cx="5422711" cy="5411336"/>
          </a:xfrm>
        </p:spPr>
        <p:txBody>
          <a:bodyPr/>
          <a:lstStyle>
            <a:lvl1pPr>
              <a:buNone/>
              <a:defRPr/>
            </a:lvl1pPr>
          </a:lstStyle>
          <a:p>
            <a:r>
              <a:rPr lang="en-US"/>
              <a:t>Click icon to add picture</a:t>
            </a:r>
          </a:p>
        </p:txBody>
      </p:sp>
      <p:sp>
        <p:nvSpPr>
          <p:cNvPr id="9" name="TextBox 8">
            <a:extLst>
              <a:ext uri="{FF2B5EF4-FFF2-40B4-BE49-F238E27FC236}">
                <a16:creationId xmlns:a16="http://schemas.microsoft.com/office/drawing/2014/main" id="{5E57355E-9134-2E4E-B8FA-572FA21B7AD2}"/>
              </a:ext>
            </a:extLst>
          </p:cNvPr>
          <p:cNvSpPr txBox="1"/>
          <p:nvPr userDrawn="1"/>
        </p:nvSpPr>
        <p:spPr>
          <a:xfrm>
            <a:off x="11438759" y="6413152"/>
            <a:ext cx="637572" cy="276999"/>
          </a:xfrm>
          <a:prstGeom prst="rect">
            <a:avLst/>
          </a:prstGeom>
          <a:noFill/>
        </p:spPr>
        <p:txBody>
          <a:bodyPr wrap="square" rtlCol="0">
            <a:spAutoFit/>
          </a:bodyPr>
          <a:lstStyle/>
          <a:p>
            <a:pPr algn="ctr"/>
            <a:fld id="{870203A8-C071-4F7C-A4AE-59ECF3E798DB}" type="slidenum">
              <a:rPr lang="en-US" sz="1200" smtClean="0">
                <a:solidFill>
                  <a:schemeClr val="bg1">
                    <a:lumMod val="50000"/>
                  </a:schemeClr>
                </a:solidFill>
              </a:rPr>
              <a:pPr algn="ctr"/>
              <a:t>‹#›</a:t>
            </a:fld>
            <a:endParaRPr lang="en-US" sz="1200">
              <a:solidFill>
                <a:schemeClr val="bg1">
                  <a:lumMod val="50000"/>
                </a:schemeClr>
              </a:solidFill>
            </a:endParaRPr>
          </a:p>
        </p:txBody>
      </p:sp>
    </p:spTree>
    <p:extLst>
      <p:ext uri="{BB962C8B-B14F-4D97-AF65-F5344CB8AC3E}">
        <p14:creationId xmlns:p14="http://schemas.microsoft.com/office/powerpoint/2010/main" val="9340354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A592F-06F1-3A4B-9CFA-4D16C6C5E25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943962-F03D-5649-A1C4-AE5EF4910B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AFE5C3-BCC0-264C-B8BC-10F1BBC1753A}"/>
              </a:ext>
            </a:extLst>
          </p:cNvPr>
          <p:cNvSpPr>
            <a:spLocks noGrp="1"/>
          </p:cNvSpPr>
          <p:nvPr>
            <p:ph type="dt" sz="half" idx="10"/>
          </p:nvPr>
        </p:nvSpPr>
        <p:spPr/>
        <p:txBody>
          <a:bodyPr/>
          <a:lstStyle/>
          <a:p>
            <a:fld id="{50790D47-E5F9-924E-9C8B-000C9FB98251}" type="datetime1">
              <a:rPr lang="en-US" smtClean="0"/>
              <a:t>11/17/2022</a:t>
            </a:fld>
            <a:endParaRPr lang="en-US"/>
          </a:p>
        </p:txBody>
      </p:sp>
      <p:sp>
        <p:nvSpPr>
          <p:cNvPr id="5" name="Footer Placeholder 4">
            <a:extLst>
              <a:ext uri="{FF2B5EF4-FFF2-40B4-BE49-F238E27FC236}">
                <a16:creationId xmlns:a16="http://schemas.microsoft.com/office/drawing/2014/main" id="{CBA8ABE3-7F79-9A44-BA28-C8F9B1C15F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14E005-5884-BF4C-92A0-C301CC8E0D6F}"/>
              </a:ext>
            </a:extLst>
          </p:cNvPr>
          <p:cNvSpPr>
            <a:spLocks noGrp="1"/>
          </p:cNvSpPr>
          <p:nvPr>
            <p:ph type="sldNum" sz="quarter" idx="12"/>
          </p:nvPr>
        </p:nvSpPr>
        <p:spPr/>
        <p:txBody>
          <a:bodyPr/>
          <a:lstStyle/>
          <a:p>
            <a:fld id="{0DA2877F-6126-EC46-B77B-2032BB993D6F}" type="slidenum">
              <a:rPr lang="en-US" smtClean="0"/>
              <a:t>‹#›</a:t>
            </a:fld>
            <a:endParaRPr lang="en-US"/>
          </a:p>
        </p:txBody>
      </p:sp>
    </p:spTree>
    <p:extLst>
      <p:ext uri="{BB962C8B-B14F-4D97-AF65-F5344CB8AC3E}">
        <p14:creationId xmlns:p14="http://schemas.microsoft.com/office/powerpoint/2010/main" val="1771675559"/>
      </p:ext>
    </p:extLst>
  </p:cSld>
  <p:clrMapOvr>
    <a:masterClrMapping/>
  </p:clrMapOvr>
  <mc:AlternateContent xmlns:mc="http://schemas.openxmlformats.org/markup-compatibility/2006" xmlns:p14="http://schemas.microsoft.com/office/powerpoint/2010/main">
    <mc:Choice Requires="p14">
      <p:transition p14:dur="0" advTm="2202"/>
    </mc:Choice>
    <mc:Fallback xmlns="">
      <p:transition advTm="2202"/>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867DEE-5350-A342-A29F-07454D89E1C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79FFB6-2842-2C44-8E41-239EC5BBBDC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CEFB3A-8EC0-C942-A178-7949079C6D96}"/>
              </a:ext>
            </a:extLst>
          </p:cNvPr>
          <p:cNvSpPr>
            <a:spLocks noGrp="1"/>
          </p:cNvSpPr>
          <p:nvPr>
            <p:ph type="dt" sz="half" idx="10"/>
          </p:nvPr>
        </p:nvSpPr>
        <p:spPr/>
        <p:txBody>
          <a:bodyPr/>
          <a:lstStyle/>
          <a:p>
            <a:fld id="{14430ED2-6DC9-EB4F-B657-4D5AC3AA9CA3}" type="datetime1">
              <a:rPr lang="en-US" smtClean="0"/>
              <a:t>11/17/2022</a:t>
            </a:fld>
            <a:endParaRPr lang="en-US"/>
          </a:p>
        </p:txBody>
      </p:sp>
      <p:sp>
        <p:nvSpPr>
          <p:cNvPr id="5" name="Footer Placeholder 4">
            <a:extLst>
              <a:ext uri="{FF2B5EF4-FFF2-40B4-BE49-F238E27FC236}">
                <a16:creationId xmlns:a16="http://schemas.microsoft.com/office/drawing/2014/main" id="{F657E5C3-8904-AC46-BF70-07960B5BB8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9ABBBE-1E63-5E4C-BC10-CD89027F09F3}"/>
              </a:ext>
            </a:extLst>
          </p:cNvPr>
          <p:cNvSpPr>
            <a:spLocks noGrp="1"/>
          </p:cNvSpPr>
          <p:nvPr>
            <p:ph type="sldNum" sz="quarter" idx="12"/>
          </p:nvPr>
        </p:nvSpPr>
        <p:spPr/>
        <p:txBody>
          <a:bodyPr/>
          <a:lstStyle/>
          <a:p>
            <a:fld id="{0DA2877F-6126-EC46-B77B-2032BB993D6F}" type="slidenum">
              <a:rPr lang="en-US" smtClean="0"/>
              <a:t>‹#›</a:t>
            </a:fld>
            <a:endParaRPr lang="en-US"/>
          </a:p>
        </p:txBody>
      </p:sp>
    </p:spTree>
    <p:extLst>
      <p:ext uri="{BB962C8B-B14F-4D97-AF65-F5344CB8AC3E}">
        <p14:creationId xmlns:p14="http://schemas.microsoft.com/office/powerpoint/2010/main" val="565616221"/>
      </p:ext>
    </p:extLst>
  </p:cSld>
  <p:clrMapOvr>
    <a:masterClrMapping/>
  </p:clrMapOvr>
  <mc:AlternateContent xmlns:mc="http://schemas.openxmlformats.org/markup-compatibility/2006" xmlns:p14="http://schemas.microsoft.com/office/powerpoint/2010/main">
    <mc:Choice Requires="p14">
      <p:transition p14:dur="0" advTm="2202"/>
    </mc:Choice>
    <mc:Fallback xmlns="">
      <p:transition advTm="2202"/>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3_Titl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24FC1-1B69-7E43-A7FE-67F0196D2C77}"/>
              </a:ext>
            </a:extLst>
          </p:cNvPr>
          <p:cNvSpPr>
            <a:spLocks noGrp="1"/>
          </p:cNvSpPr>
          <p:nvPr>
            <p:ph type="ctrTitle"/>
          </p:nvPr>
        </p:nvSpPr>
        <p:spPr>
          <a:xfrm>
            <a:off x="776907" y="2974106"/>
            <a:ext cx="4033631" cy="1200329"/>
          </a:xfrm>
        </p:spPr>
        <p:txBody>
          <a:bodyPr anchor="b"/>
          <a:lstStyle>
            <a:lvl1pPr algn="l">
              <a:defRPr sz="3600">
                <a:solidFill>
                  <a:srgbClr val="0F5C6E"/>
                </a:solidFill>
              </a:defRPr>
            </a:lvl1pPr>
          </a:lstStyle>
          <a:p>
            <a:r>
              <a:rPr lang="en-US"/>
              <a:t>Click to edit Master title style</a:t>
            </a:r>
          </a:p>
        </p:txBody>
      </p:sp>
      <p:sp>
        <p:nvSpPr>
          <p:cNvPr id="3" name="Subtitle 2">
            <a:extLst>
              <a:ext uri="{FF2B5EF4-FFF2-40B4-BE49-F238E27FC236}">
                <a16:creationId xmlns:a16="http://schemas.microsoft.com/office/drawing/2014/main" id="{492A0B26-9071-FC42-8EE7-F97F206A8C28}"/>
              </a:ext>
            </a:extLst>
          </p:cNvPr>
          <p:cNvSpPr>
            <a:spLocks noGrp="1"/>
          </p:cNvSpPr>
          <p:nvPr>
            <p:ph type="subTitle" idx="1"/>
          </p:nvPr>
        </p:nvSpPr>
        <p:spPr>
          <a:xfrm>
            <a:off x="789608" y="4561093"/>
            <a:ext cx="4033631" cy="369332"/>
          </a:xfrm>
        </p:spPr>
        <p:txBody>
          <a:bodyPr/>
          <a:lstStyle>
            <a:lvl1pPr marL="0" indent="0" algn="l">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10" name="Group 9">
            <a:extLst>
              <a:ext uri="{FF2B5EF4-FFF2-40B4-BE49-F238E27FC236}">
                <a16:creationId xmlns:a16="http://schemas.microsoft.com/office/drawing/2014/main" id="{43D087B7-8CF0-9741-8CF7-2D833D248539}"/>
              </a:ext>
            </a:extLst>
          </p:cNvPr>
          <p:cNvGrpSpPr/>
          <p:nvPr userDrawn="1"/>
        </p:nvGrpSpPr>
        <p:grpSpPr>
          <a:xfrm>
            <a:off x="9423042" y="6121025"/>
            <a:ext cx="2308040" cy="595341"/>
            <a:chOff x="9229755" y="6035329"/>
            <a:chExt cx="2640272" cy="681038"/>
          </a:xfrm>
        </p:grpSpPr>
        <p:pic>
          <p:nvPicPr>
            <p:cNvPr id="11" name="Picture 10" descr="A picture containing drawing&#10;&#10;Description automatically generated">
              <a:extLst>
                <a:ext uri="{FF2B5EF4-FFF2-40B4-BE49-F238E27FC236}">
                  <a16:creationId xmlns:a16="http://schemas.microsoft.com/office/drawing/2014/main" id="{D7E724F6-9117-2E4F-910C-5C54DAD281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29755" y="6149656"/>
              <a:ext cx="716176" cy="452384"/>
            </a:xfrm>
            <a:prstGeom prst="rect">
              <a:avLst/>
            </a:prstGeom>
          </p:spPr>
        </p:pic>
        <p:pic>
          <p:nvPicPr>
            <p:cNvPr id="12" name="Graphic 11">
              <a:extLst>
                <a:ext uri="{FF2B5EF4-FFF2-40B4-BE49-F238E27FC236}">
                  <a16:creationId xmlns:a16="http://schemas.microsoft.com/office/drawing/2014/main" id="{F236FDF7-9AE7-1E40-94E2-7197388D29AC}"/>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082302" y="6035329"/>
              <a:ext cx="1787725" cy="681038"/>
            </a:xfrm>
            <a:prstGeom prst="rect">
              <a:avLst/>
            </a:prstGeom>
          </p:spPr>
        </p:pic>
      </p:grpSp>
      <p:pic>
        <p:nvPicPr>
          <p:cNvPr id="13" name="Picture 12" descr="A close up of a sign&#10;&#10;Description automatically generated">
            <a:extLst>
              <a:ext uri="{FF2B5EF4-FFF2-40B4-BE49-F238E27FC236}">
                <a16:creationId xmlns:a16="http://schemas.microsoft.com/office/drawing/2014/main" id="{A21E3693-B91C-8549-BA8A-732B53C9D1A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30864" y="654627"/>
            <a:ext cx="3401799" cy="1394179"/>
          </a:xfrm>
          <a:prstGeom prst="rect">
            <a:avLst/>
          </a:prstGeom>
        </p:spPr>
      </p:pic>
      <p:sp>
        <p:nvSpPr>
          <p:cNvPr id="14" name="Text Placeholder 10">
            <a:extLst>
              <a:ext uri="{FF2B5EF4-FFF2-40B4-BE49-F238E27FC236}">
                <a16:creationId xmlns:a16="http://schemas.microsoft.com/office/drawing/2014/main" id="{16D210F9-94D4-1448-AF9B-7AFD550A81D3}"/>
              </a:ext>
            </a:extLst>
          </p:cNvPr>
          <p:cNvSpPr>
            <a:spLocks noGrp="1"/>
          </p:cNvSpPr>
          <p:nvPr>
            <p:ph type="body" sz="quarter" idx="10"/>
          </p:nvPr>
        </p:nvSpPr>
        <p:spPr>
          <a:xfrm>
            <a:off x="796996" y="5081957"/>
            <a:ext cx="3695491" cy="369332"/>
          </a:xfrm>
        </p:spPr>
        <p:txBody>
          <a:bodyPr/>
          <a:lstStyle>
            <a:lvl1pPr>
              <a:buNone/>
              <a:defRPr sz="1800">
                <a:solidFill>
                  <a:schemeClr val="tx2"/>
                </a:solidFill>
              </a:defRPr>
            </a:lvl1pPr>
            <a:lvl2pPr>
              <a:buNone/>
              <a:defRPr/>
            </a:lvl2pPr>
            <a:lvl3pPr>
              <a:buNone/>
              <a:defRPr/>
            </a:lvl3pPr>
            <a:lvl4pPr>
              <a:buNone/>
              <a:defRPr/>
            </a:lvl4pPr>
            <a:lvl5pPr>
              <a:buNone/>
              <a:defRPr/>
            </a:lvl5pPr>
          </a:lstStyle>
          <a:p>
            <a:pPr lvl="0"/>
            <a:r>
              <a:rPr lang="en-US"/>
              <a:t>Click to edit Master text styles</a:t>
            </a:r>
          </a:p>
        </p:txBody>
      </p:sp>
      <p:sp>
        <p:nvSpPr>
          <p:cNvPr id="5" name="Picture Placeholder 4">
            <a:extLst>
              <a:ext uri="{FF2B5EF4-FFF2-40B4-BE49-F238E27FC236}">
                <a16:creationId xmlns:a16="http://schemas.microsoft.com/office/drawing/2014/main" id="{5AFA837F-1CDA-D54E-BA4B-53BEFFA811A5}"/>
              </a:ext>
            </a:extLst>
          </p:cNvPr>
          <p:cNvSpPr>
            <a:spLocks noGrp="1"/>
          </p:cNvSpPr>
          <p:nvPr>
            <p:ph type="pic" sz="quarter" idx="11"/>
          </p:nvPr>
        </p:nvSpPr>
        <p:spPr>
          <a:xfrm>
            <a:off x="5991296" y="654627"/>
            <a:ext cx="5587791" cy="5110069"/>
          </a:xfrm>
        </p:spPr>
        <p:txBody>
          <a:bodyPr/>
          <a:lstStyle>
            <a:lvl1pPr>
              <a:buNone/>
              <a:defRPr/>
            </a:lvl1pPr>
          </a:lstStyle>
          <a:p>
            <a:endParaRPr lang="en-US"/>
          </a:p>
        </p:txBody>
      </p:sp>
      <p:sp>
        <p:nvSpPr>
          <p:cNvPr id="15" name="Rectangle 3">
            <a:extLst>
              <a:ext uri="{FF2B5EF4-FFF2-40B4-BE49-F238E27FC236}">
                <a16:creationId xmlns:a16="http://schemas.microsoft.com/office/drawing/2014/main" id="{A7441E0F-B2A2-0F4B-915C-AB1BB3A16A5A}"/>
              </a:ext>
            </a:extLst>
          </p:cNvPr>
          <p:cNvSpPr/>
          <p:nvPr userDrawn="1"/>
        </p:nvSpPr>
        <p:spPr>
          <a:xfrm>
            <a:off x="-1" y="-6811"/>
            <a:ext cx="5433573"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 name="connsiteX0" fmla="*/ 0 w 10281396"/>
              <a:gd name="connsiteY0" fmla="*/ 0 h 377981"/>
              <a:gd name="connsiteX1" fmla="*/ 10281396 w 10281396"/>
              <a:gd name="connsiteY1" fmla="*/ 0 h 377981"/>
              <a:gd name="connsiteX2" fmla="*/ 9677677 w 10281396"/>
              <a:gd name="connsiteY2" fmla="*/ 377981 h 377981"/>
              <a:gd name="connsiteX3" fmla="*/ 0 w 10281396"/>
              <a:gd name="connsiteY3" fmla="*/ 375139 h 377981"/>
              <a:gd name="connsiteX4" fmla="*/ 0 w 10281396"/>
              <a:gd name="connsiteY4" fmla="*/ 0 h 377981"/>
              <a:gd name="connsiteX0" fmla="*/ 0 w 10281396"/>
              <a:gd name="connsiteY0" fmla="*/ 0 h 377981"/>
              <a:gd name="connsiteX1" fmla="*/ 10281396 w 10281396"/>
              <a:gd name="connsiteY1" fmla="*/ 0 h 377981"/>
              <a:gd name="connsiteX2" fmla="*/ 9773801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773801" y="377981"/>
                </a:lnTo>
                <a:lnTo>
                  <a:pt x="0" y="375139"/>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3">
            <a:extLst>
              <a:ext uri="{FF2B5EF4-FFF2-40B4-BE49-F238E27FC236}">
                <a16:creationId xmlns:a16="http://schemas.microsoft.com/office/drawing/2014/main" id="{56A03128-B3FF-9247-9EEE-9E63DD09843C}"/>
              </a:ext>
            </a:extLst>
          </p:cNvPr>
          <p:cNvSpPr/>
          <p:nvPr userDrawn="1"/>
        </p:nvSpPr>
        <p:spPr>
          <a:xfrm flipV="1">
            <a:off x="-1" y="6522303"/>
            <a:ext cx="5433573"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 name="connsiteX0" fmla="*/ 0 w 10281396"/>
              <a:gd name="connsiteY0" fmla="*/ 0 h 377981"/>
              <a:gd name="connsiteX1" fmla="*/ 10281396 w 10281396"/>
              <a:gd name="connsiteY1" fmla="*/ 0 h 377981"/>
              <a:gd name="connsiteX2" fmla="*/ 9677677 w 10281396"/>
              <a:gd name="connsiteY2" fmla="*/ 377981 h 377981"/>
              <a:gd name="connsiteX3" fmla="*/ 0 w 10281396"/>
              <a:gd name="connsiteY3" fmla="*/ 375139 h 377981"/>
              <a:gd name="connsiteX4" fmla="*/ 0 w 10281396"/>
              <a:gd name="connsiteY4" fmla="*/ 0 h 377981"/>
              <a:gd name="connsiteX0" fmla="*/ 0 w 10281396"/>
              <a:gd name="connsiteY0" fmla="*/ 0 h 377981"/>
              <a:gd name="connsiteX1" fmla="*/ 10281396 w 10281396"/>
              <a:gd name="connsiteY1" fmla="*/ 0 h 377981"/>
              <a:gd name="connsiteX2" fmla="*/ 9773801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773801" y="377981"/>
                </a:lnTo>
                <a:lnTo>
                  <a:pt x="0" y="375139"/>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2738790"/>
      </p:ext>
    </p:extLst>
  </p:cSld>
  <p:clrMapOvr>
    <a:masterClrMapping/>
  </p:clrMapOvr>
  <mc:AlternateContent xmlns:mc="http://schemas.openxmlformats.org/markup-compatibility/2006" xmlns:p14="http://schemas.microsoft.com/office/powerpoint/2010/main">
    <mc:Choice Requires="p14">
      <p:transition p14:dur="0" advTm="2202"/>
    </mc:Choice>
    <mc:Fallback xmlns="">
      <p:transition advTm="2202"/>
    </mc:Fallback>
  </mc:AlternateContent>
  <p:extLst>
    <p:ext uri="{DCECCB84-F9BA-43D5-87BE-67443E8EF086}">
      <p15:sldGuideLst xmlns:p15="http://schemas.microsoft.com/office/powerpoint/2012/main">
        <p15:guide id="1" orient="horz" pos="2160">
          <p15:clr>
            <a:srgbClr val="FBAE40"/>
          </p15:clr>
        </p15:guide>
        <p15:guide id="2" pos="552">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_Titl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24FC1-1B69-7E43-A7FE-67F0196D2C77}"/>
              </a:ext>
            </a:extLst>
          </p:cNvPr>
          <p:cNvSpPr>
            <a:spLocks noGrp="1"/>
          </p:cNvSpPr>
          <p:nvPr>
            <p:ph type="ctrTitle"/>
          </p:nvPr>
        </p:nvSpPr>
        <p:spPr>
          <a:xfrm>
            <a:off x="776907" y="2982127"/>
            <a:ext cx="4033631" cy="1200329"/>
          </a:xfrm>
        </p:spPr>
        <p:txBody>
          <a:bodyPr anchor="b"/>
          <a:lstStyle>
            <a:lvl1pPr algn="l">
              <a:defRPr sz="3600">
                <a:solidFill>
                  <a:schemeClr val="accent1"/>
                </a:solidFill>
              </a:defRPr>
            </a:lvl1pPr>
          </a:lstStyle>
          <a:p>
            <a:r>
              <a:rPr lang="en-US"/>
              <a:t>Click to edit Master title style</a:t>
            </a:r>
          </a:p>
        </p:txBody>
      </p:sp>
      <p:sp>
        <p:nvSpPr>
          <p:cNvPr id="3" name="Subtitle 2">
            <a:extLst>
              <a:ext uri="{FF2B5EF4-FFF2-40B4-BE49-F238E27FC236}">
                <a16:creationId xmlns:a16="http://schemas.microsoft.com/office/drawing/2014/main" id="{492A0B26-9071-FC42-8EE7-F97F206A8C28}"/>
              </a:ext>
            </a:extLst>
          </p:cNvPr>
          <p:cNvSpPr>
            <a:spLocks noGrp="1"/>
          </p:cNvSpPr>
          <p:nvPr>
            <p:ph type="subTitle" idx="1"/>
          </p:nvPr>
        </p:nvSpPr>
        <p:spPr>
          <a:xfrm>
            <a:off x="789608" y="4561093"/>
            <a:ext cx="4033631" cy="369332"/>
          </a:xfrm>
        </p:spPr>
        <p:txBody>
          <a:bodyPr/>
          <a:lstStyle>
            <a:lvl1pPr marL="0" indent="0" algn="l">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10" name="Group 9">
            <a:extLst>
              <a:ext uri="{FF2B5EF4-FFF2-40B4-BE49-F238E27FC236}">
                <a16:creationId xmlns:a16="http://schemas.microsoft.com/office/drawing/2014/main" id="{43D087B7-8CF0-9741-8CF7-2D833D248539}"/>
              </a:ext>
            </a:extLst>
          </p:cNvPr>
          <p:cNvGrpSpPr/>
          <p:nvPr userDrawn="1"/>
        </p:nvGrpSpPr>
        <p:grpSpPr>
          <a:xfrm>
            <a:off x="9423042" y="6121025"/>
            <a:ext cx="2308040" cy="595341"/>
            <a:chOff x="9229755" y="6035329"/>
            <a:chExt cx="2640272" cy="681038"/>
          </a:xfrm>
        </p:grpSpPr>
        <p:pic>
          <p:nvPicPr>
            <p:cNvPr id="11" name="Picture 10" descr="A picture containing drawing&#10;&#10;Description automatically generated">
              <a:extLst>
                <a:ext uri="{FF2B5EF4-FFF2-40B4-BE49-F238E27FC236}">
                  <a16:creationId xmlns:a16="http://schemas.microsoft.com/office/drawing/2014/main" id="{D7E724F6-9117-2E4F-910C-5C54DAD281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29755" y="6149656"/>
              <a:ext cx="716176" cy="452384"/>
            </a:xfrm>
            <a:prstGeom prst="rect">
              <a:avLst/>
            </a:prstGeom>
          </p:spPr>
        </p:pic>
        <p:pic>
          <p:nvPicPr>
            <p:cNvPr id="12" name="Graphic 11">
              <a:extLst>
                <a:ext uri="{FF2B5EF4-FFF2-40B4-BE49-F238E27FC236}">
                  <a16:creationId xmlns:a16="http://schemas.microsoft.com/office/drawing/2014/main" id="{F236FDF7-9AE7-1E40-94E2-7197388D29AC}"/>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082302" y="6035329"/>
              <a:ext cx="1787725" cy="681038"/>
            </a:xfrm>
            <a:prstGeom prst="rect">
              <a:avLst/>
            </a:prstGeom>
          </p:spPr>
        </p:pic>
      </p:grpSp>
      <p:pic>
        <p:nvPicPr>
          <p:cNvPr id="13" name="Picture 12" descr="A close up of a sign&#10;&#10;Description automatically generated">
            <a:extLst>
              <a:ext uri="{FF2B5EF4-FFF2-40B4-BE49-F238E27FC236}">
                <a16:creationId xmlns:a16="http://schemas.microsoft.com/office/drawing/2014/main" id="{A21E3693-B91C-8549-BA8A-732B53C9D1A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30864" y="654627"/>
            <a:ext cx="3401799" cy="1394179"/>
          </a:xfrm>
          <a:prstGeom prst="rect">
            <a:avLst/>
          </a:prstGeom>
        </p:spPr>
      </p:pic>
      <p:sp>
        <p:nvSpPr>
          <p:cNvPr id="14" name="Text Placeholder 10">
            <a:extLst>
              <a:ext uri="{FF2B5EF4-FFF2-40B4-BE49-F238E27FC236}">
                <a16:creationId xmlns:a16="http://schemas.microsoft.com/office/drawing/2014/main" id="{16D210F9-94D4-1448-AF9B-7AFD550A81D3}"/>
              </a:ext>
            </a:extLst>
          </p:cNvPr>
          <p:cNvSpPr>
            <a:spLocks noGrp="1"/>
          </p:cNvSpPr>
          <p:nvPr>
            <p:ph type="body" sz="quarter" idx="10"/>
          </p:nvPr>
        </p:nvSpPr>
        <p:spPr>
          <a:xfrm>
            <a:off x="796996" y="5081957"/>
            <a:ext cx="3695491" cy="369332"/>
          </a:xfrm>
        </p:spPr>
        <p:txBody>
          <a:bodyPr/>
          <a:lstStyle>
            <a:lvl1pPr>
              <a:buNone/>
              <a:defRPr sz="1800">
                <a:solidFill>
                  <a:schemeClr val="tx2"/>
                </a:solidFill>
              </a:defRPr>
            </a:lvl1pPr>
            <a:lvl2pPr>
              <a:buNone/>
              <a:defRPr/>
            </a:lvl2pPr>
            <a:lvl3pPr>
              <a:buNone/>
              <a:defRPr/>
            </a:lvl3pPr>
            <a:lvl4pPr>
              <a:buNone/>
              <a:defRPr/>
            </a:lvl4pPr>
            <a:lvl5pPr>
              <a:buNone/>
              <a:defRPr/>
            </a:lvl5pPr>
          </a:lstStyle>
          <a:p>
            <a:pPr lvl="0"/>
            <a:r>
              <a:rPr lang="en-US"/>
              <a:t>Click to edit Master text styles</a:t>
            </a:r>
          </a:p>
        </p:txBody>
      </p:sp>
      <p:sp>
        <p:nvSpPr>
          <p:cNvPr id="5" name="Picture Placeholder 4">
            <a:extLst>
              <a:ext uri="{FF2B5EF4-FFF2-40B4-BE49-F238E27FC236}">
                <a16:creationId xmlns:a16="http://schemas.microsoft.com/office/drawing/2014/main" id="{5AFA837F-1CDA-D54E-BA4B-53BEFFA811A5}"/>
              </a:ext>
            </a:extLst>
          </p:cNvPr>
          <p:cNvSpPr>
            <a:spLocks noGrp="1"/>
          </p:cNvSpPr>
          <p:nvPr>
            <p:ph type="pic" sz="quarter" idx="11"/>
          </p:nvPr>
        </p:nvSpPr>
        <p:spPr>
          <a:xfrm>
            <a:off x="5991296" y="654627"/>
            <a:ext cx="5587791" cy="5110069"/>
          </a:xfrm>
        </p:spPr>
        <p:txBody>
          <a:bodyPr/>
          <a:lstStyle>
            <a:lvl1pPr>
              <a:buNone/>
              <a:defRPr/>
            </a:lvl1pPr>
          </a:lstStyle>
          <a:p>
            <a:endParaRPr lang="en-US"/>
          </a:p>
        </p:txBody>
      </p:sp>
      <p:sp>
        <p:nvSpPr>
          <p:cNvPr id="15" name="Rectangle 3">
            <a:extLst>
              <a:ext uri="{FF2B5EF4-FFF2-40B4-BE49-F238E27FC236}">
                <a16:creationId xmlns:a16="http://schemas.microsoft.com/office/drawing/2014/main" id="{A7441E0F-B2A2-0F4B-915C-AB1BB3A16A5A}"/>
              </a:ext>
            </a:extLst>
          </p:cNvPr>
          <p:cNvSpPr/>
          <p:nvPr userDrawn="1"/>
        </p:nvSpPr>
        <p:spPr>
          <a:xfrm>
            <a:off x="-1" y="0"/>
            <a:ext cx="5433573"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 name="connsiteX0" fmla="*/ 0 w 10281396"/>
              <a:gd name="connsiteY0" fmla="*/ 0 h 377981"/>
              <a:gd name="connsiteX1" fmla="*/ 10281396 w 10281396"/>
              <a:gd name="connsiteY1" fmla="*/ 0 h 377981"/>
              <a:gd name="connsiteX2" fmla="*/ 9677677 w 10281396"/>
              <a:gd name="connsiteY2" fmla="*/ 377981 h 377981"/>
              <a:gd name="connsiteX3" fmla="*/ 0 w 10281396"/>
              <a:gd name="connsiteY3" fmla="*/ 375139 h 377981"/>
              <a:gd name="connsiteX4" fmla="*/ 0 w 10281396"/>
              <a:gd name="connsiteY4" fmla="*/ 0 h 377981"/>
              <a:gd name="connsiteX0" fmla="*/ 0 w 10281396"/>
              <a:gd name="connsiteY0" fmla="*/ 0 h 377981"/>
              <a:gd name="connsiteX1" fmla="*/ 10281396 w 10281396"/>
              <a:gd name="connsiteY1" fmla="*/ 0 h 377981"/>
              <a:gd name="connsiteX2" fmla="*/ 9773801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773801" y="377981"/>
                </a:lnTo>
                <a:lnTo>
                  <a:pt x="0" y="375139"/>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3">
            <a:extLst>
              <a:ext uri="{FF2B5EF4-FFF2-40B4-BE49-F238E27FC236}">
                <a16:creationId xmlns:a16="http://schemas.microsoft.com/office/drawing/2014/main" id="{56A03128-B3FF-9247-9EEE-9E63DD09843C}"/>
              </a:ext>
            </a:extLst>
          </p:cNvPr>
          <p:cNvSpPr/>
          <p:nvPr userDrawn="1"/>
        </p:nvSpPr>
        <p:spPr>
          <a:xfrm flipV="1">
            <a:off x="-1" y="6522303"/>
            <a:ext cx="5433573"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 name="connsiteX0" fmla="*/ 0 w 10281396"/>
              <a:gd name="connsiteY0" fmla="*/ 0 h 377981"/>
              <a:gd name="connsiteX1" fmla="*/ 10281396 w 10281396"/>
              <a:gd name="connsiteY1" fmla="*/ 0 h 377981"/>
              <a:gd name="connsiteX2" fmla="*/ 9677677 w 10281396"/>
              <a:gd name="connsiteY2" fmla="*/ 377981 h 377981"/>
              <a:gd name="connsiteX3" fmla="*/ 0 w 10281396"/>
              <a:gd name="connsiteY3" fmla="*/ 375139 h 377981"/>
              <a:gd name="connsiteX4" fmla="*/ 0 w 10281396"/>
              <a:gd name="connsiteY4" fmla="*/ 0 h 377981"/>
              <a:gd name="connsiteX0" fmla="*/ 0 w 10281396"/>
              <a:gd name="connsiteY0" fmla="*/ 0 h 377981"/>
              <a:gd name="connsiteX1" fmla="*/ 10281396 w 10281396"/>
              <a:gd name="connsiteY1" fmla="*/ 0 h 377981"/>
              <a:gd name="connsiteX2" fmla="*/ 9773801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773801" y="377981"/>
                </a:lnTo>
                <a:lnTo>
                  <a:pt x="0" y="375139"/>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1548630"/>
      </p:ext>
    </p:extLst>
  </p:cSld>
  <p:clrMapOvr>
    <a:masterClrMapping/>
  </p:clrMapOvr>
  <mc:AlternateContent xmlns:mc="http://schemas.openxmlformats.org/markup-compatibility/2006" xmlns:p14="http://schemas.microsoft.com/office/powerpoint/2010/main">
    <mc:Choice Requires="p14">
      <p:transition p14:dur="0" advTm="2202"/>
    </mc:Choice>
    <mc:Fallback xmlns="">
      <p:transition advTm="2202"/>
    </mc:Fallback>
  </mc:AlternateContent>
  <p:extLst>
    <p:ext uri="{DCECCB84-F9BA-43D5-87BE-67443E8EF086}">
      <p15:sldGuideLst xmlns:p15="http://schemas.microsoft.com/office/powerpoint/2012/main">
        <p15:guide id="1" orient="horz" pos="2160">
          <p15:clr>
            <a:srgbClr val="FBAE40"/>
          </p15:clr>
        </p15:guide>
        <p15:guide id="2" pos="552">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End Slide 4">
    <p:spTree>
      <p:nvGrpSpPr>
        <p:cNvPr id="1" name=""/>
        <p:cNvGrpSpPr/>
        <p:nvPr/>
      </p:nvGrpSpPr>
      <p:grpSpPr>
        <a:xfrm>
          <a:off x="0" y="0"/>
          <a:ext cx="0" cy="0"/>
          <a:chOff x="0" y="0"/>
          <a:chExt cx="0" cy="0"/>
        </a:xfrm>
      </p:grpSpPr>
      <p:pic>
        <p:nvPicPr>
          <p:cNvPr id="14" name="Picture Placeholder 11">
            <a:extLst>
              <a:ext uri="{FF2B5EF4-FFF2-40B4-BE49-F238E27FC236}">
                <a16:creationId xmlns:a16="http://schemas.microsoft.com/office/drawing/2014/main" id="{65E261BD-FE8C-4D4A-8836-CC8EC3A74E4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60578" y="1681"/>
            <a:ext cx="7031422" cy="6856319"/>
          </a:xfrm>
          <a:prstGeom prst="rect">
            <a:avLst/>
          </a:prstGeom>
        </p:spPr>
      </p:pic>
      <p:sp>
        <p:nvSpPr>
          <p:cNvPr id="15" name="Rectangle 3">
            <a:extLst>
              <a:ext uri="{FF2B5EF4-FFF2-40B4-BE49-F238E27FC236}">
                <a16:creationId xmlns:a16="http://schemas.microsoft.com/office/drawing/2014/main" id="{D0FA411B-E01A-9948-947E-B7EA0B832B69}"/>
              </a:ext>
            </a:extLst>
          </p:cNvPr>
          <p:cNvSpPr/>
          <p:nvPr userDrawn="1"/>
        </p:nvSpPr>
        <p:spPr>
          <a:xfrm>
            <a:off x="-1" y="0"/>
            <a:ext cx="5433573"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 name="connsiteX0" fmla="*/ 0 w 10281396"/>
              <a:gd name="connsiteY0" fmla="*/ 0 h 377981"/>
              <a:gd name="connsiteX1" fmla="*/ 10281396 w 10281396"/>
              <a:gd name="connsiteY1" fmla="*/ 0 h 377981"/>
              <a:gd name="connsiteX2" fmla="*/ 9677677 w 10281396"/>
              <a:gd name="connsiteY2" fmla="*/ 377981 h 377981"/>
              <a:gd name="connsiteX3" fmla="*/ 0 w 10281396"/>
              <a:gd name="connsiteY3" fmla="*/ 375139 h 377981"/>
              <a:gd name="connsiteX4" fmla="*/ 0 w 10281396"/>
              <a:gd name="connsiteY4" fmla="*/ 0 h 377981"/>
              <a:gd name="connsiteX0" fmla="*/ 0 w 10281396"/>
              <a:gd name="connsiteY0" fmla="*/ 0 h 377981"/>
              <a:gd name="connsiteX1" fmla="*/ 10281396 w 10281396"/>
              <a:gd name="connsiteY1" fmla="*/ 0 h 377981"/>
              <a:gd name="connsiteX2" fmla="*/ 9773801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773801" y="377981"/>
                </a:lnTo>
                <a:lnTo>
                  <a:pt x="0" y="375139"/>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3">
            <a:extLst>
              <a:ext uri="{FF2B5EF4-FFF2-40B4-BE49-F238E27FC236}">
                <a16:creationId xmlns:a16="http://schemas.microsoft.com/office/drawing/2014/main" id="{C4E1890A-59E2-5A49-8E20-F3FA03CE780C}"/>
              </a:ext>
            </a:extLst>
          </p:cNvPr>
          <p:cNvSpPr/>
          <p:nvPr userDrawn="1"/>
        </p:nvSpPr>
        <p:spPr>
          <a:xfrm flipV="1">
            <a:off x="-1" y="6520622"/>
            <a:ext cx="5433573"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 name="connsiteX0" fmla="*/ 0 w 10281396"/>
              <a:gd name="connsiteY0" fmla="*/ 0 h 377981"/>
              <a:gd name="connsiteX1" fmla="*/ 10281396 w 10281396"/>
              <a:gd name="connsiteY1" fmla="*/ 0 h 377981"/>
              <a:gd name="connsiteX2" fmla="*/ 9677677 w 10281396"/>
              <a:gd name="connsiteY2" fmla="*/ 377981 h 377981"/>
              <a:gd name="connsiteX3" fmla="*/ 0 w 10281396"/>
              <a:gd name="connsiteY3" fmla="*/ 375139 h 377981"/>
              <a:gd name="connsiteX4" fmla="*/ 0 w 10281396"/>
              <a:gd name="connsiteY4" fmla="*/ 0 h 377981"/>
              <a:gd name="connsiteX0" fmla="*/ 0 w 10281396"/>
              <a:gd name="connsiteY0" fmla="*/ 0 h 377981"/>
              <a:gd name="connsiteX1" fmla="*/ 10281396 w 10281396"/>
              <a:gd name="connsiteY1" fmla="*/ 0 h 377981"/>
              <a:gd name="connsiteX2" fmla="*/ 9773801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773801" y="377981"/>
                </a:lnTo>
                <a:lnTo>
                  <a:pt x="0" y="375139"/>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99085B-5F6F-CD49-A986-38BB8F1EAED3}"/>
              </a:ext>
            </a:extLst>
          </p:cNvPr>
          <p:cNvSpPr>
            <a:spLocks noGrp="1"/>
          </p:cNvSpPr>
          <p:nvPr>
            <p:ph type="title"/>
          </p:nvPr>
        </p:nvSpPr>
        <p:spPr>
          <a:xfrm>
            <a:off x="382094" y="2394548"/>
            <a:ext cx="4365325" cy="769441"/>
          </a:xfrm>
        </p:spPr>
        <p:txBody>
          <a:bodyPr anchor="b"/>
          <a:lstStyle>
            <a:lvl1pPr algn="ctr">
              <a:defRPr sz="44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3303250136"/>
      </p:ext>
    </p:extLst>
  </p:cSld>
  <p:clrMapOvr>
    <a:masterClrMapping/>
  </p:clrMapOvr>
  <mc:AlternateContent xmlns:mc="http://schemas.openxmlformats.org/markup-compatibility/2006" xmlns:p14="http://schemas.microsoft.com/office/powerpoint/2010/main">
    <mc:Choice Requires="p14">
      <p:transition p14:dur="0" advTm="2202"/>
    </mc:Choice>
    <mc:Fallback xmlns="">
      <p:transition advTm="2202"/>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End Slide 4">
    <p:spTree>
      <p:nvGrpSpPr>
        <p:cNvPr id="1" name=""/>
        <p:cNvGrpSpPr/>
        <p:nvPr/>
      </p:nvGrpSpPr>
      <p:grpSpPr>
        <a:xfrm>
          <a:off x="0" y="0"/>
          <a:ext cx="0" cy="0"/>
          <a:chOff x="0" y="0"/>
          <a:chExt cx="0" cy="0"/>
        </a:xfrm>
      </p:grpSpPr>
      <p:pic>
        <p:nvPicPr>
          <p:cNvPr id="14" name="Picture Placeholder 11">
            <a:extLst>
              <a:ext uri="{FF2B5EF4-FFF2-40B4-BE49-F238E27FC236}">
                <a16:creationId xmlns:a16="http://schemas.microsoft.com/office/drawing/2014/main" id="{65E261BD-FE8C-4D4A-8836-CC8EC3A74E4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160578" y="1681"/>
            <a:ext cx="7031422" cy="6856319"/>
          </a:xfrm>
          <a:prstGeom prst="rect">
            <a:avLst/>
          </a:prstGeom>
        </p:spPr>
      </p:pic>
      <p:sp>
        <p:nvSpPr>
          <p:cNvPr id="15" name="Rectangle 3">
            <a:extLst>
              <a:ext uri="{FF2B5EF4-FFF2-40B4-BE49-F238E27FC236}">
                <a16:creationId xmlns:a16="http://schemas.microsoft.com/office/drawing/2014/main" id="{D0FA411B-E01A-9948-947E-B7EA0B832B69}"/>
              </a:ext>
            </a:extLst>
          </p:cNvPr>
          <p:cNvSpPr/>
          <p:nvPr userDrawn="1"/>
        </p:nvSpPr>
        <p:spPr>
          <a:xfrm>
            <a:off x="-1" y="0"/>
            <a:ext cx="5433573"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 name="connsiteX0" fmla="*/ 0 w 10281396"/>
              <a:gd name="connsiteY0" fmla="*/ 0 h 377981"/>
              <a:gd name="connsiteX1" fmla="*/ 10281396 w 10281396"/>
              <a:gd name="connsiteY1" fmla="*/ 0 h 377981"/>
              <a:gd name="connsiteX2" fmla="*/ 9677677 w 10281396"/>
              <a:gd name="connsiteY2" fmla="*/ 377981 h 377981"/>
              <a:gd name="connsiteX3" fmla="*/ 0 w 10281396"/>
              <a:gd name="connsiteY3" fmla="*/ 375139 h 377981"/>
              <a:gd name="connsiteX4" fmla="*/ 0 w 10281396"/>
              <a:gd name="connsiteY4" fmla="*/ 0 h 377981"/>
              <a:gd name="connsiteX0" fmla="*/ 0 w 10281396"/>
              <a:gd name="connsiteY0" fmla="*/ 0 h 377981"/>
              <a:gd name="connsiteX1" fmla="*/ 10281396 w 10281396"/>
              <a:gd name="connsiteY1" fmla="*/ 0 h 377981"/>
              <a:gd name="connsiteX2" fmla="*/ 9773801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773801" y="377981"/>
                </a:lnTo>
                <a:lnTo>
                  <a:pt x="0" y="375139"/>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3">
            <a:extLst>
              <a:ext uri="{FF2B5EF4-FFF2-40B4-BE49-F238E27FC236}">
                <a16:creationId xmlns:a16="http://schemas.microsoft.com/office/drawing/2014/main" id="{C4E1890A-59E2-5A49-8E20-F3FA03CE780C}"/>
              </a:ext>
            </a:extLst>
          </p:cNvPr>
          <p:cNvSpPr/>
          <p:nvPr userDrawn="1"/>
        </p:nvSpPr>
        <p:spPr>
          <a:xfrm flipV="1">
            <a:off x="-1" y="6520622"/>
            <a:ext cx="5433573"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 name="connsiteX0" fmla="*/ 0 w 10281396"/>
              <a:gd name="connsiteY0" fmla="*/ 0 h 377981"/>
              <a:gd name="connsiteX1" fmla="*/ 10281396 w 10281396"/>
              <a:gd name="connsiteY1" fmla="*/ 0 h 377981"/>
              <a:gd name="connsiteX2" fmla="*/ 9677677 w 10281396"/>
              <a:gd name="connsiteY2" fmla="*/ 377981 h 377981"/>
              <a:gd name="connsiteX3" fmla="*/ 0 w 10281396"/>
              <a:gd name="connsiteY3" fmla="*/ 375139 h 377981"/>
              <a:gd name="connsiteX4" fmla="*/ 0 w 10281396"/>
              <a:gd name="connsiteY4" fmla="*/ 0 h 377981"/>
              <a:gd name="connsiteX0" fmla="*/ 0 w 10281396"/>
              <a:gd name="connsiteY0" fmla="*/ 0 h 377981"/>
              <a:gd name="connsiteX1" fmla="*/ 10281396 w 10281396"/>
              <a:gd name="connsiteY1" fmla="*/ 0 h 377981"/>
              <a:gd name="connsiteX2" fmla="*/ 9773801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773801" y="377981"/>
                </a:lnTo>
                <a:lnTo>
                  <a:pt x="0" y="375139"/>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99085B-5F6F-CD49-A986-38BB8F1EAED3}"/>
              </a:ext>
            </a:extLst>
          </p:cNvPr>
          <p:cNvSpPr>
            <a:spLocks noGrp="1"/>
          </p:cNvSpPr>
          <p:nvPr>
            <p:ph type="title"/>
          </p:nvPr>
        </p:nvSpPr>
        <p:spPr>
          <a:xfrm>
            <a:off x="382094" y="2394548"/>
            <a:ext cx="4365325" cy="769441"/>
          </a:xfrm>
        </p:spPr>
        <p:txBody>
          <a:bodyPr anchor="b"/>
          <a:lstStyle>
            <a:lvl1pPr algn="ctr">
              <a:defRPr sz="44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1623115445"/>
      </p:ext>
    </p:extLst>
  </p:cSld>
  <p:clrMapOvr>
    <a:masterClrMapping/>
  </p:clrMapOvr>
  <mc:AlternateContent xmlns:mc="http://schemas.openxmlformats.org/markup-compatibility/2006" xmlns:p14="http://schemas.microsoft.com/office/powerpoint/2010/main">
    <mc:Choice Requires="p14">
      <p:transition p14:dur="0" advTm="2202"/>
    </mc:Choice>
    <mc:Fallback xmlns="">
      <p:transition advTm="2202"/>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1_Content - verticl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4FAFC-EC91-094D-B4F0-30DD855CB09A}"/>
              </a:ext>
            </a:extLst>
          </p:cNvPr>
          <p:cNvSpPr>
            <a:spLocks noGrp="1"/>
          </p:cNvSpPr>
          <p:nvPr>
            <p:ph type="title"/>
          </p:nvPr>
        </p:nvSpPr>
        <p:spPr>
          <a:xfrm>
            <a:off x="683113" y="1077687"/>
            <a:ext cx="4173215" cy="1200329"/>
          </a:xfrm>
          <a:prstGeom prst="rect">
            <a:avLst/>
          </a:prstGeom>
        </p:spPr>
        <p:txBody>
          <a:bodyPr/>
          <a:lstStyle>
            <a:lvl1pPr>
              <a:lnSpc>
                <a:spcPct val="90000"/>
              </a:lnSpc>
              <a:defRPr lang="en-US" sz="4000" kern="1200" dirty="0">
                <a:solidFill>
                  <a:schemeClr val="accent2"/>
                </a:solidFill>
                <a:latin typeface="+mj-lt"/>
                <a:ea typeface="+mj-ea"/>
                <a:cs typeface="+mj-cs"/>
              </a:defRPr>
            </a:lvl1pPr>
          </a:lstStyle>
          <a:p>
            <a:r>
              <a:rPr lang="en-US"/>
              <a:t>Click to edit Master title style</a:t>
            </a:r>
          </a:p>
        </p:txBody>
      </p:sp>
      <p:sp>
        <p:nvSpPr>
          <p:cNvPr id="3" name="Content Placeholder 2">
            <a:extLst>
              <a:ext uri="{FF2B5EF4-FFF2-40B4-BE49-F238E27FC236}">
                <a16:creationId xmlns:a16="http://schemas.microsoft.com/office/drawing/2014/main" id="{09CEDE44-21C5-794C-AFBA-1CECA04D3AEE}"/>
              </a:ext>
            </a:extLst>
          </p:cNvPr>
          <p:cNvSpPr>
            <a:spLocks noGrp="1"/>
          </p:cNvSpPr>
          <p:nvPr>
            <p:ph idx="1"/>
          </p:nvPr>
        </p:nvSpPr>
        <p:spPr>
          <a:xfrm>
            <a:off x="683113" y="2574921"/>
            <a:ext cx="4569000" cy="990015"/>
          </a:xfrm>
        </p:spPr>
        <p:txBody>
          <a:bodyPr/>
          <a:lstStyle>
            <a:lvl1pPr>
              <a:buClr>
                <a:schemeClr val="accent2"/>
              </a:buClr>
              <a:defRPr sz="2000"/>
            </a:lvl1pPr>
            <a:lvl2pPr>
              <a:defRPr sz="1600"/>
            </a:lvl2pPr>
          </a:lstStyle>
          <a:p>
            <a:pPr lvl="0"/>
            <a:r>
              <a:rPr lang="en-US"/>
              <a:t>Click to edit Master text styles</a:t>
            </a:r>
          </a:p>
          <a:p>
            <a:pPr lvl="1"/>
            <a:r>
              <a:rPr lang="en-US"/>
              <a:t>Second level</a:t>
            </a:r>
          </a:p>
          <a:p>
            <a:pPr lvl="2"/>
            <a:r>
              <a:rPr lang="en-US"/>
              <a:t>Third level</a:t>
            </a:r>
          </a:p>
        </p:txBody>
      </p:sp>
      <p:sp>
        <p:nvSpPr>
          <p:cNvPr id="13" name="Rectangle 3">
            <a:extLst>
              <a:ext uri="{FF2B5EF4-FFF2-40B4-BE49-F238E27FC236}">
                <a16:creationId xmlns:a16="http://schemas.microsoft.com/office/drawing/2014/main" id="{EE09D16E-C7C7-5545-8003-AE9DBD11B5CD}"/>
              </a:ext>
            </a:extLst>
          </p:cNvPr>
          <p:cNvSpPr/>
          <p:nvPr userDrawn="1"/>
        </p:nvSpPr>
        <p:spPr>
          <a:xfrm>
            <a:off x="-1" y="-6811"/>
            <a:ext cx="5433573"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 name="connsiteX0" fmla="*/ 0 w 10281396"/>
              <a:gd name="connsiteY0" fmla="*/ 0 h 377981"/>
              <a:gd name="connsiteX1" fmla="*/ 10281396 w 10281396"/>
              <a:gd name="connsiteY1" fmla="*/ 0 h 377981"/>
              <a:gd name="connsiteX2" fmla="*/ 9677677 w 10281396"/>
              <a:gd name="connsiteY2" fmla="*/ 377981 h 377981"/>
              <a:gd name="connsiteX3" fmla="*/ 0 w 10281396"/>
              <a:gd name="connsiteY3" fmla="*/ 375139 h 377981"/>
              <a:gd name="connsiteX4" fmla="*/ 0 w 10281396"/>
              <a:gd name="connsiteY4" fmla="*/ 0 h 377981"/>
              <a:gd name="connsiteX0" fmla="*/ 0 w 10281396"/>
              <a:gd name="connsiteY0" fmla="*/ 0 h 377981"/>
              <a:gd name="connsiteX1" fmla="*/ 10281396 w 10281396"/>
              <a:gd name="connsiteY1" fmla="*/ 0 h 377981"/>
              <a:gd name="connsiteX2" fmla="*/ 9773801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773801" y="377981"/>
                </a:lnTo>
                <a:lnTo>
                  <a:pt x="0" y="375139"/>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3">
            <a:extLst>
              <a:ext uri="{FF2B5EF4-FFF2-40B4-BE49-F238E27FC236}">
                <a16:creationId xmlns:a16="http://schemas.microsoft.com/office/drawing/2014/main" id="{0A643972-01F4-C44B-867D-49AB7958AFFB}"/>
              </a:ext>
            </a:extLst>
          </p:cNvPr>
          <p:cNvSpPr/>
          <p:nvPr userDrawn="1"/>
        </p:nvSpPr>
        <p:spPr>
          <a:xfrm flipV="1">
            <a:off x="-1" y="6522303"/>
            <a:ext cx="5433573" cy="335697"/>
          </a:xfrm>
          <a:custGeom>
            <a:avLst/>
            <a:gdLst>
              <a:gd name="connsiteX0" fmla="*/ 0 w 10281396"/>
              <a:gd name="connsiteY0" fmla="*/ 0 h 375139"/>
              <a:gd name="connsiteX1" fmla="*/ 10281396 w 10281396"/>
              <a:gd name="connsiteY1" fmla="*/ 0 h 375139"/>
              <a:gd name="connsiteX2" fmla="*/ 10281396 w 10281396"/>
              <a:gd name="connsiteY2" fmla="*/ 375139 h 375139"/>
              <a:gd name="connsiteX3" fmla="*/ 0 w 10281396"/>
              <a:gd name="connsiteY3" fmla="*/ 375139 h 375139"/>
              <a:gd name="connsiteX4" fmla="*/ 0 w 10281396"/>
              <a:gd name="connsiteY4" fmla="*/ 0 h 375139"/>
              <a:gd name="connsiteX0" fmla="*/ 0 w 10281396"/>
              <a:gd name="connsiteY0" fmla="*/ 0 h 375139"/>
              <a:gd name="connsiteX1" fmla="*/ 10281396 w 10281396"/>
              <a:gd name="connsiteY1" fmla="*/ 0 h 375139"/>
              <a:gd name="connsiteX2" fmla="*/ 9946116 w 10281396"/>
              <a:gd name="connsiteY2" fmla="*/ 375139 h 375139"/>
              <a:gd name="connsiteX3" fmla="*/ 0 w 10281396"/>
              <a:gd name="connsiteY3" fmla="*/ 375139 h 375139"/>
              <a:gd name="connsiteX4" fmla="*/ 0 w 10281396"/>
              <a:gd name="connsiteY4" fmla="*/ 0 h 375139"/>
              <a:gd name="connsiteX0" fmla="*/ 0 w 10281396"/>
              <a:gd name="connsiteY0" fmla="*/ 0 h 386025"/>
              <a:gd name="connsiteX1" fmla="*/ 10281396 w 10281396"/>
              <a:gd name="connsiteY1" fmla="*/ 0 h 386025"/>
              <a:gd name="connsiteX2" fmla="*/ 9883397 w 10281396"/>
              <a:gd name="connsiteY2" fmla="*/ 386025 h 386025"/>
              <a:gd name="connsiteX3" fmla="*/ 0 w 10281396"/>
              <a:gd name="connsiteY3" fmla="*/ 375139 h 386025"/>
              <a:gd name="connsiteX4" fmla="*/ 0 w 10281396"/>
              <a:gd name="connsiteY4" fmla="*/ 0 h 386025"/>
              <a:gd name="connsiteX0" fmla="*/ 0 w 10281396"/>
              <a:gd name="connsiteY0" fmla="*/ 0 h 377981"/>
              <a:gd name="connsiteX1" fmla="*/ 10281396 w 10281396"/>
              <a:gd name="connsiteY1" fmla="*/ 0 h 377981"/>
              <a:gd name="connsiteX2" fmla="*/ 9978062 w 10281396"/>
              <a:gd name="connsiteY2" fmla="*/ 377981 h 377981"/>
              <a:gd name="connsiteX3" fmla="*/ 0 w 10281396"/>
              <a:gd name="connsiteY3" fmla="*/ 375139 h 377981"/>
              <a:gd name="connsiteX4" fmla="*/ 0 w 10281396"/>
              <a:gd name="connsiteY4" fmla="*/ 0 h 377981"/>
              <a:gd name="connsiteX0" fmla="*/ 0 w 10281396"/>
              <a:gd name="connsiteY0" fmla="*/ 0 h 377981"/>
              <a:gd name="connsiteX1" fmla="*/ 10281396 w 10281396"/>
              <a:gd name="connsiteY1" fmla="*/ 0 h 377981"/>
              <a:gd name="connsiteX2" fmla="*/ 9677677 w 10281396"/>
              <a:gd name="connsiteY2" fmla="*/ 377981 h 377981"/>
              <a:gd name="connsiteX3" fmla="*/ 0 w 10281396"/>
              <a:gd name="connsiteY3" fmla="*/ 375139 h 377981"/>
              <a:gd name="connsiteX4" fmla="*/ 0 w 10281396"/>
              <a:gd name="connsiteY4" fmla="*/ 0 h 377981"/>
              <a:gd name="connsiteX0" fmla="*/ 0 w 10281396"/>
              <a:gd name="connsiteY0" fmla="*/ 0 h 377981"/>
              <a:gd name="connsiteX1" fmla="*/ 10281396 w 10281396"/>
              <a:gd name="connsiteY1" fmla="*/ 0 h 377981"/>
              <a:gd name="connsiteX2" fmla="*/ 9773801 w 10281396"/>
              <a:gd name="connsiteY2" fmla="*/ 377981 h 377981"/>
              <a:gd name="connsiteX3" fmla="*/ 0 w 10281396"/>
              <a:gd name="connsiteY3" fmla="*/ 375139 h 377981"/>
              <a:gd name="connsiteX4" fmla="*/ 0 w 10281396"/>
              <a:gd name="connsiteY4" fmla="*/ 0 h 3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396" h="377981">
                <a:moveTo>
                  <a:pt x="0" y="0"/>
                </a:moveTo>
                <a:lnTo>
                  <a:pt x="10281396" y="0"/>
                </a:lnTo>
                <a:lnTo>
                  <a:pt x="9773801" y="377981"/>
                </a:lnTo>
                <a:lnTo>
                  <a:pt x="0" y="375139"/>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D5FC4CB8-E472-E148-A8A2-14B4B23B607F}"/>
              </a:ext>
            </a:extLst>
          </p:cNvPr>
          <p:cNvSpPr>
            <a:spLocks noGrp="1"/>
          </p:cNvSpPr>
          <p:nvPr>
            <p:ph type="pic" sz="quarter" idx="10"/>
          </p:nvPr>
        </p:nvSpPr>
        <p:spPr>
          <a:xfrm>
            <a:off x="6096000" y="743804"/>
            <a:ext cx="5422711" cy="5411336"/>
          </a:xfrm>
        </p:spPr>
        <p:txBody>
          <a:bodyPr/>
          <a:lstStyle>
            <a:lvl1pPr>
              <a:buNone/>
              <a:defRPr/>
            </a:lvl1pPr>
          </a:lstStyle>
          <a:p>
            <a:endParaRPr lang="en-US"/>
          </a:p>
        </p:txBody>
      </p:sp>
      <p:sp>
        <p:nvSpPr>
          <p:cNvPr id="8" name="TextBox 7">
            <a:extLst>
              <a:ext uri="{FF2B5EF4-FFF2-40B4-BE49-F238E27FC236}">
                <a16:creationId xmlns:a16="http://schemas.microsoft.com/office/drawing/2014/main" id="{71CF0ABA-5716-48B6-8EE6-61E051567C0A}"/>
              </a:ext>
            </a:extLst>
          </p:cNvPr>
          <p:cNvSpPr txBox="1"/>
          <p:nvPr userDrawn="1"/>
        </p:nvSpPr>
        <p:spPr>
          <a:xfrm>
            <a:off x="11509699" y="6438360"/>
            <a:ext cx="637572" cy="276999"/>
          </a:xfrm>
          <a:prstGeom prst="rect">
            <a:avLst/>
          </a:prstGeom>
          <a:noFill/>
        </p:spPr>
        <p:txBody>
          <a:bodyPr wrap="square" rtlCol="0">
            <a:spAutoFit/>
          </a:bodyPr>
          <a:lstStyle/>
          <a:p>
            <a:pPr algn="ctr"/>
            <a:fld id="{870203A8-C071-4F7C-A4AE-59ECF3E798DB}" type="slidenum">
              <a:rPr lang="en-US" sz="1200" smtClean="0">
                <a:solidFill>
                  <a:schemeClr val="bg1">
                    <a:lumMod val="50000"/>
                  </a:schemeClr>
                </a:solidFill>
              </a:rPr>
              <a:pPr algn="ctr"/>
              <a:t>‹#›</a:t>
            </a:fld>
            <a:endParaRPr lang="en-US" sz="1200">
              <a:solidFill>
                <a:schemeClr val="bg1">
                  <a:lumMod val="50000"/>
                </a:schemeClr>
              </a:solidFill>
            </a:endParaRPr>
          </a:p>
        </p:txBody>
      </p:sp>
    </p:spTree>
    <p:extLst>
      <p:ext uri="{BB962C8B-B14F-4D97-AF65-F5344CB8AC3E}">
        <p14:creationId xmlns:p14="http://schemas.microsoft.com/office/powerpoint/2010/main" val="550978661"/>
      </p:ext>
    </p:extLst>
  </p:cSld>
  <p:clrMapOvr>
    <a:masterClrMapping/>
  </p:clrMapOvr>
  <mc:AlternateContent xmlns:mc="http://schemas.openxmlformats.org/markup-compatibility/2006" xmlns:p14="http://schemas.microsoft.com/office/powerpoint/2010/main">
    <mc:Choice Requires="p14">
      <p:transition p14:dur="0" advTm="2202"/>
    </mc:Choice>
    <mc:Fallback xmlns="">
      <p:transition advTm="2202"/>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1_Two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80A32-9CB8-3A48-8D89-237AAD0BEBAA}"/>
              </a:ext>
            </a:extLst>
          </p:cNvPr>
          <p:cNvSpPr>
            <a:spLocks noGrp="1"/>
          </p:cNvSpPr>
          <p:nvPr>
            <p:ph type="title"/>
          </p:nvPr>
        </p:nvSpPr>
        <p:spPr>
          <a:xfrm>
            <a:off x="595020" y="677041"/>
            <a:ext cx="10515600" cy="701731"/>
          </a:xfrm>
          <a:prstGeom prst="rect">
            <a:avLst/>
          </a:prstGeom>
        </p:spPr>
        <p:txBody>
          <a:bodyPr/>
          <a:lstStyle>
            <a:lvl1pPr>
              <a:defRPr sz="4000">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F9BB14F-BD93-C64A-949A-3F2FA0777A08}"/>
              </a:ext>
            </a:extLst>
          </p:cNvPr>
          <p:cNvSpPr>
            <a:spLocks noGrp="1"/>
          </p:cNvSpPr>
          <p:nvPr>
            <p:ph sz="half" idx="1"/>
          </p:nvPr>
        </p:nvSpPr>
        <p:spPr>
          <a:xfrm>
            <a:off x="595020" y="1825625"/>
            <a:ext cx="5181600" cy="1579920"/>
          </a:xfrm>
        </p:spPr>
        <p:txBody>
          <a:bodyPr/>
          <a:lstStyle>
            <a:lvl4pPr>
              <a:buClr>
                <a:schemeClr val="tx1">
                  <a:lumMod val="75000"/>
                  <a:lumOff val="25000"/>
                </a:schemeClr>
              </a:buClr>
              <a:defRPr/>
            </a:lvl4pPr>
            <a:lvl5pPr>
              <a:buClr>
                <a:schemeClr val="tx1">
                  <a:lumMod val="75000"/>
                  <a:lumOff val="2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7C1908B-E8D2-C54F-8040-152F7A2BF720}"/>
              </a:ext>
            </a:extLst>
          </p:cNvPr>
          <p:cNvSpPr>
            <a:spLocks noGrp="1"/>
          </p:cNvSpPr>
          <p:nvPr>
            <p:ph sz="half" idx="2"/>
          </p:nvPr>
        </p:nvSpPr>
        <p:spPr>
          <a:xfrm>
            <a:off x="6172200" y="1825625"/>
            <a:ext cx="5181600" cy="1579920"/>
          </a:xfrm>
        </p:spPr>
        <p:txBody>
          <a:bodyPr/>
          <a:lstStyle>
            <a:lvl4pPr>
              <a:buClr>
                <a:schemeClr val="tx1">
                  <a:lumMod val="75000"/>
                  <a:lumOff val="25000"/>
                </a:schemeClr>
              </a:buClr>
              <a:defRPr/>
            </a:lvl4pPr>
            <a:lvl5pPr>
              <a:buClr>
                <a:schemeClr val="tx1">
                  <a:lumMod val="75000"/>
                  <a:lumOff val="2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Box 14">
            <a:extLst>
              <a:ext uri="{FF2B5EF4-FFF2-40B4-BE49-F238E27FC236}">
                <a16:creationId xmlns:a16="http://schemas.microsoft.com/office/drawing/2014/main" id="{84E3211B-94D1-9148-9665-DE7CD8E9BF52}"/>
              </a:ext>
            </a:extLst>
          </p:cNvPr>
          <p:cNvSpPr txBox="1"/>
          <p:nvPr userDrawn="1"/>
        </p:nvSpPr>
        <p:spPr>
          <a:xfrm>
            <a:off x="11438759" y="6413152"/>
            <a:ext cx="637572" cy="276999"/>
          </a:xfrm>
          <a:prstGeom prst="rect">
            <a:avLst/>
          </a:prstGeom>
          <a:noFill/>
        </p:spPr>
        <p:txBody>
          <a:bodyPr wrap="square" rtlCol="0">
            <a:spAutoFit/>
          </a:bodyPr>
          <a:lstStyle/>
          <a:p>
            <a:pPr algn="ctr"/>
            <a:fld id="{870203A8-C071-4F7C-A4AE-59ECF3E798DB}" type="slidenum">
              <a:rPr lang="en-US" sz="1200" smtClean="0">
                <a:solidFill>
                  <a:schemeClr val="bg1">
                    <a:lumMod val="50000"/>
                  </a:schemeClr>
                </a:solidFill>
              </a:rPr>
              <a:pPr algn="ctr"/>
              <a:t>‹#›</a:t>
            </a:fld>
            <a:endParaRPr lang="en-US" sz="1200">
              <a:solidFill>
                <a:schemeClr val="bg1">
                  <a:lumMod val="50000"/>
                </a:schemeClr>
              </a:solidFill>
            </a:endParaRPr>
          </a:p>
        </p:txBody>
      </p:sp>
      <p:sp>
        <p:nvSpPr>
          <p:cNvPr id="18" name="Rectangle 16">
            <a:extLst>
              <a:ext uri="{FF2B5EF4-FFF2-40B4-BE49-F238E27FC236}">
                <a16:creationId xmlns:a16="http://schemas.microsoft.com/office/drawing/2014/main" id="{3A5E1C55-9326-EE4A-A25D-C47622D08DC2}"/>
              </a:ext>
            </a:extLst>
          </p:cNvPr>
          <p:cNvSpPr/>
          <p:nvPr userDrawn="1"/>
        </p:nvSpPr>
        <p:spPr>
          <a:xfrm rot="16200000">
            <a:off x="5445932" y="1203472"/>
            <a:ext cx="212036" cy="11117340"/>
          </a:xfrm>
          <a:custGeom>
            <a:avLst/>
            <a:gdLst>
              <a:gd name="connsiteX0" fmla="*/ 0 w 212036"/>
              <a:gd name="connsiteY0" fmla="*/ 0 h 10903977"/>
              <a:gd name="connsiteX1" fmla="*/ 212036 w 212036"/>
              <a:gd name="connsiteY1" fmla="*/ 0 h 10903977"/>
              <a:gd name="connsiteX2" fmla="*/ 212036 w 212036"/>
              <a:gd name="connsiteY2" fmla="*/ 10903977 h 10903977"/>
              <a:gd name="connsiteX3" fmla="*/ 0 w 212036"/>
              <a:gd name="connsiteY3" fmla="*/ 10903977 h 10903977"/>
              <a:gd name="connsiteX4" fmla="*/ 0 w 212036"/>
              <a:gd name="connsiteY4" fmla="*/ 0 h 10903977"/>
              <a:gd name="connsiteX0" fmla="*/ 0 w 212036"/>
              <a:gd name="connsiteY0" fmla="*/ 0 h 11117340"/>
              <a:gd name="connsiteX1" fmla="*/ 212036 w 212036"/>
              <a:gd name="connsiteY1" fmla="*/ 0 h 11117340"/>
              <a:gd name="connsiteX2" fmla="*/ 212036 w 212036"/>
              <a:gd name="connsiteY2" fmla="*/ 10903977 h 11117340"/>
              <a:gd name="connsiteX3" fmla="*/ 0 w 212036"/>
              <a:gd name="connsiteY3" fmla="*/ 11117340 h 11117340"/>
              <a:gd name="connsiteX4" fmla="*/ 0 w 212036"/>
              <a:gd name="connsiteY4" fmla="*/ 0 h 1111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036" h="11117340">
                <a:moveTo>
                  <a:pt x="0" y="0"/>
                </a:moveTo>
                <a:lnTo>
                  <a:pt x="212036" y="0"/>
                </a:lnTo>
                <a:lnTo>
                  <a:pt x="212036" y="10903977"/>
                </a:lnTo>
                <a:lnTo>
                  <a:pt x="0" y="11117340"/>
                </a:lnTo>
                <a:lnTo>
                  <a:pt x="0" y="0"/>
                </a:lnTo>
                <a:close/>
              </a:path>
            </a:pathLst>
          </a:custGeom>
          <a:solidFill>
            <a:srgbClr val="00A9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6">
            <a:extLst>
              <a:ext uri="{FF2B5EF4-FFF2-40B4-BE49-F238E27FC236}">
                <a16:creationId xmlns:a16="http://schemas.microsoft.com/office/drawing/2014/main" id="{40FF8388-7FC0-43D3-937E-CECACABBA76E}"/>
              </a:ext>
            </a:extLst>
          </p:cNvPr>
          <p:cNvSpPr/>
          <p:nvPr userDrawn="1"/>
        </p:nvSpPr>
        <p:spPr>
          <a:xfrm rot="5400000" flipV="1">
            <a:off x="5452652" y="-5455955"/>
            <a:ext cx="212036" cy="11117340"/>
          </a:xfrm>
          <a:custGeom>
            <a:avLst/>
            <a:gdLst>
              <a:gd name="connsiteX0" fmla="*/ 0 w 212036"/>
              <a:gd name="connsiteY0" fmla="*/ 0 h 10903977"/>
              <a:gd name="connsiteX1" fmla="*/ 212036 w 212036"/>
              <a:gd name="connsiteY1" fmla="*/ 0 h 10903977"/>
              <a:gd name="connsiteX2" fmla="*/ 212036 w 212036"/>
              <a:gd name="connsiteY2" fmla="*/ 10903977 h 10903977"/>
              <a:gd name="connsiteX3" fmla="*/ 0 w 212036"/>
              <a:gd name="connsiteY3" fmla="*/ 10903977 h 10903977"/>
              <a:gd name="connsiteX4" fmla="*/ 0 w 212036"/>
              <a:gd name="connsiteY4" fmla="*/ 0 h 10903977"/>
              <a:gd name="connsiteX0" fmla="*/ 0 w 212036"/>
              <a:gd name="connsiteY0" fmla="*/ 0 h 11117340"/>
              <a:gd name="connsiteX1" fmla="*/ 212036 w 212036"/>
              <a:gd name="connsiteY1" fmla="*/ 0 h 11117340"/>
              <a:gd name="connsiteX2" fmla="*/ 212036 w 212036"/>
              <a:gd name="connsiteY2" fmla="*/ 10903977 h 11117340"/>
              <a:gd name="connsiteX3" fmla="*/ 0 w 212036"/>
              <a:gd name="connsiteY3" fmla="*/ 11117340 h 11117340"/>
              <a:gd name="connsiteX4" fmla="*/ 0 w 212036"/>
              <a:gd name="connsiteY4" fmla="*/ 0 h 1111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036" h="11117340">
                <a:moveTo>
                  <a:pt x="0" y="0"/>
                </a:moveTo>
                <a:lnTo>
                  <a:pt x="212036" y="0"/>
                </a:lnTo>
                <a:lnTo>
                  <a:pt x="212036" y="10903977"/>
                </a:lnTo>
                <a:lnTo>
                  <a:pt x="0" y="11117340"/>
                </a:lnTo>
                <a:lnTo>
                  <a:pt x="0" y="0"/>
                </a:lnTo>
                <a:close/>
              </a:path>
            </a:pathLst>
          </a:custGeom>
          <a:solidFill>
            <a:srgbClr val="00A9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592185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6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5156E-04DA-5242-A937-C910978D37DD}"/>
              </a:ext>
            </a:extLst>
          </p:cNvPr>
          <p:cNvSpPr>
            <a:spLocks noGrp="1"/>
          </p:cNvSpPr>
          <p:nvPr>
            <p:ph type="title"/>
          </p:nvPr>
        </p:nvSpPr>
        <p:spPr>
          <a:xfrm>
            <a:off x="571500" y="673963"/>
            <a:ext cx="10515600" cy="707886"/>
          </a:xfrm>
          <a:prstGeom prst="rect">
            <a:avLst/>
          </a:prstGeom>
        </p:spPr>
        <p:txBody>
          <a:bodyPr/>
          <a:lstStyle>
            <a:lvl1pPr>
              <a:defRPr sz="4000">
                <a:solidFill>
                  <a:schemeClr val="tx2"/>
                </a:solidFill>
              </a:defRPr>
            </a:lvl1pPr>
          </a:lstStyle>
          <a:p>
            <a:r>
              <a:rPr lang="en-US"/>
              <a:t>Click to edit Master title style</a:t>
            </a:r>
          </a:p>
        </p:txBody>
      </p:sp>
      <p:sp>
        <p:nvSpPr>
          <p:cNvPr id="3" name="Text Placeholder 2">
            <a:extLst>
              <a:ext uri="{FF2B5EF4-FFF2-40B4-BE49-F238E27FC236}">
                <a16:creationId xmlns:a16="http://schemas.microsoft.com/office/drawing/2014/main" id="{CFE43237-A37C-F645-B028-2BC13D898B2F}"/>
              </a:ext>
            </a:extLst>
          </p:cNvPr>
          <p:cNvSpPr>
            <a:spLocks noGrp="1"/>
          </p:cNvSpPr>
          <p:nvPr>
            <p:ph type="body" idx="1"/>
          </p:nvPr>
        </p:nvSpPr>
        <p:spPr>
          <a:xfrm>
            <a:off x="571500"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1597D0D-5D1C-9A4A-B0E1-DF4A90BFEF11}"/>
              </a:ext>
            </a:extLst>
          </p:cNvPr>
          <p:cNvSpPr>
            <a:spLocks noGrp="1"/>
          </p:cNvSpPr>
          <p:nvPr>
            <p:ph sz="half" idx="2"/>
          </p:nvPr>
        </p:nvSpPr>
        <p:spPr>
          <a:xfrm>
            <a:off x="571500" y="2671761"/>
            <a:ext cx="5157787" cy="1518364"/>
          </a:xfrm>
        </p:spPr>
        <p:txBody>
          <a:bodyPr/>
          <a:lstStyle>
            <a:lvl1pPr>
              <a:defRPr sz="2000"/>
            </a:lvl1pPr>
            <a:lvl4pPr>
              <a:buClr>
                <a:schemeClr val="tx1">
                  <a:lumMod val="75000"/>
                  <a:lumOff val="25000"/>
                </a:schemeClr>
              </a:buClr>
              <a:defRPr/>
            </a:lvl4pPr>
            <a:lvl5pPr>
              <a:buClr>
                <a:schemeClr val="tx1">
                  <a:lumMod val="75000"/>
                  <a:lumOff val="2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147D8F7-FD4D-BA4F-8BC8-C094DD4DD7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1BEA4F-89E9-D644-AB00-257FA6035759}"/>
              </a:ext>
            </a:extLst>
          </p:cNvPr>
          <p:cNvSpPr>
            <a:spLocks noGrp="1"/>
          </p:cNvSpPr>
          <p:nvPr>
            <p:ph sz="quarter" idx="4"/>
          </p:nvPr>
        </p:nvSpPr>
        <p:spPr>
          <a:xfrm>
            <a:off x="6172200" y="2671761"/>
            <a:ext cx="5183188" cy="1518364"/>
          </a:xfrm>
        </p:spPr>
        <p:txBody>
          <a:bodyPr/>
          <a:lstStyle>
            <a:lvl1pPr>
              <a:defRPr sz="2000"/>
            </a:lvl1pPr>
            <a:lvl4pPr>
              <a:buClr>
                <a:schemeClr val="tx1">
                  <a:lumMod val="75000"/>
                  <a:lumOff val="25000"/>
                </a:schemeClr>
              </a:buClr>
              <a:defRPr/>
            </a:lvl4pPr>
            <a:lvl5pPr>
              <a:buClr>
                <a:schemeClr val="tx1">
                  <a:lumMod val="75000"/>
                  <a:lumOff val="2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Box 17">
            <a:extLst>
              <a:ext uri="{FF2B5EF4-FFF2-40B4-BE49-F238E27FC236}">
                <a16:creationId xmlns:a16="http://schemas.microsoft.com/office/drawing/2014/main" id="{E8DB5EE8-3702-4243-BA7D-11EA5204B301}"/>
              </a:ext>
            </a:extLst>
          </p:cNvPr>
          <p:cNvSpPr txBox="1"/>
          <p:nvPr userDrawn="1"/>
        </p:nvSpPr>
        <p:spPr>
          <a:xfrm>
            <a:off x="11438759" y="6413152"/>
            <a:ext cx="637572" cy="276999"/>
          </a:xfrm>
          <a:prstGeom prst="rect">
            <a:avLst/>
          </a:prstGeom>
          <a:noFill/>
        </p:spPr>
        <p:txBody>
          <a:bodyPr wrap="square" rtlCol="0">
            <a:spAutoFit/>
          </a:bodyPr>
          <a:lstStyle/>
          <a:p>
            <a:pPr algn="ctr"/>
            <a:fld id="{870203A8-C071-4F7C-A4AE-59ECF3E798DB}" type="slidenum">
              <a:rPr lang="en-US" sz="1200" smtClean="0">
                <a:solidFill>
                  <a:schemeClr val="bg1">
                    <a:lumMod val="50000"/>
                  </a:schemeClr>
                </a:solidFill>
              </a:rPr>
              <a:pPr algn="ctr"/>
              <a:t>‹#›</a:t>
            </a:fld>
            <a:endParaRPr lang="en-US" sz="1200">
              <a:solidFill>
                <a:schemeClr val="bg1">
                  <a:lumMod val="50000"/>
                </a:schemeClr>
              </a:solidFill>
            </a:endParaRPr>
          </a:p>
        </p:txBody>
      </p:sp>
      <p:sp>
        <p:nvSpPr>
          <p:cNvPr id="21" name="Rectangle 16">
            <a:extLst>
              <a:ext uri="{FF2B5EF4-FFF2-40B4-BE49-F238E27FC236}">
                <a16:creationId xmlns:a16="http://schemas.microsoft.com/office/drawing/2014/main" id="{129800A9-E252-2E4D-A91B-2C254625433D}"/>
              </a:ext>
            </a:extLst>
          </p:cNvPr>
          <p:cNvSpPr/>
          <p:nvPr userDrawn="1"/>
        </p:nvSpPr>
        <p:spPr>
          <a:xfrm rot="16200000">
            <a:off x="5440766" y="1203472"/>
            <a:ext cx="212036" cy="11117340"/>
          </a:xfrm>
          <a:custGeom>
            <a:avLst/>
            <a:gdLst>
              <a:gd name="connsiteX0" fmla="*/ 0 w 212036"/>
              <a:gd name="connsiteY0" fmla="*/ 0 h 10903977"/>
              <a:gd name="connsiteX1" fmla="*/ 212036 w 212036"/>
              <a:gd name="connsiteY1" fmla="*/ 0 h 10903977"/>
              <a:gd name="connsiteX2" fmla="*/ 212036 w 212036"/>
              <a:gd name="connsiteY2" fmla="*/ 10903977 h 10903977"/>
              <a:gd name="connsiteX3" fmla="*/ 0 w 212036"/>
              <a:gd name="connsiteY3" fmla="*/ 10903977 h 10903977"/>
              <a:gd name="connsiteX4" fmla="*/ 0 w 212036"/>
              <a:gd name="connsiteY4" fmla="*/ 0 h 10903977"/>
              <a:gd name="connsiteX0" fmla="*/ 0 w 212036"/>
              <a:gd name="connsiteY0" fmla="*/ 0 h 11117340"/>
              <a:gd name="connsiteX1" fmla="*/ 212036 w 212036"/>
              <a:gd name="connsiteY1" fmla="*/ 0 h 11117340"/>
              <a:gd name="connsiteX2" fmla="*/ 212036 w 212036"/>
              <a:gd name="connsiteY2" fmla="*/ 10903977 h 11117340"/>
              <a:gd name="connsiteX3" fmla="*/ 0 w 212036"/>
              <a:gd name="connsiteY3" fmla="*/ 11117340 h 11117340"/>
              <a:gd name="connsiteX4" fmla="*/ 0 w 212036"/>
              <a:gd name="connsiteY4" fmla="*/ 0 h 1111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036" h="11117340">
                <a:moveTo>
                  <a:pt x="0" y="0"/>
                </a:moveTo>
                <a:lnTo>
                  <a:pt x="212036" y="0"/>
                </a:lnTo>
                <a:lnTo>
                  <a:pt x="212036" y="10903977"/>
                </a:lnTo>
                <a:lnTo>
                  <a:pt x="0" y="11117340"/>
                </a:lnTo>
                <a:lnTo>
                  <a:pt x="0" y="0"/>
                </a:lnTo>
                <a:close/>
              </a:path>
            </a:pathLst>
          </a:custGeom>
          <a:solidFill>
            <a:srgbClr val="00A9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16">
            <a:extLst>
              <a:ext uri="{FF2B5EF4-FFF2-40B4-BE49-F238E27FC236}">
                <a16:creationId xmlns:a16="http://schemas.microsoft.com/office/drawing/2014/main" id="{2C77D97B-C877-4746-A884-D3EE248FE16D}"/>
              </a:ext>
            </a:extLst>
          </p:cNvPr>
          <p:cNvSpPr/>
          <p:nvPr userDrawn="1"/>
        </p:nvSpPr>
        <p:spPr>
          <a:xfrm rot="5400000" flipV="1">
            <a:off x="5452652" y="-5455955"/>
            <a:ext cx="212036" cy="11117340"/>
          </a:xfrm>
          <a:custGeom>
            <a:avLst/>
            <a:gdLst>
              <a:gd name="connsiteX0" fmla="*/ 0 w 212036"/>
              <a:gd name="connsiteY0" fmla="*/ 0 h 10903977"/>
              <a:gd name="connsiteX1" fmla="*/ 212036 w 212036"/>
              <a:gd name="connsiteY1" fmla="*/ 0 h 10903977"/>
              <a:gd name="connsiteX2" fmla="*/ 212036 w 212036"/>
              <a:gd name="connsiteY2" fmla="*/ 10903977 h 10903977"/>
              <a:gd name="connsiteX3" fmla="*/ 0 w 212036"/>
              <a:gd name="connsiteY3" fmla="*/ 10903977 h 10903977"/>
              <a:gd name="connsiteX4" fmla="*/ 0 w 212036"/>
              <a:gd name="connsiteY4" fmla="*/ 0 h 10903977"/>
              <a:gd name="connsiteX0" fmla="*/ 0 w 212036"/>
              <a:gd name="connsiteY0" fmla="*/ 0 h 11117340"/>
              <a:gd name="connsiteX1" fmla="*/ 212036 w 212036"/>
              <a:gd name="connsiteY1" fmla="*/ 0 h 11117340"/>
              <a:gd name="connsiteX2" fmla="*/ 212036 w 212036"/>
              <a:gd name="connsiteY2" fmla="*/ 10903977 h 11117340"/>
              <a:gd name="connsiteX3" fmla="*/ 0 w 212036"/>
              <a:gd name="connsiteY3" fmla="*/ 11117340 h 11117340"/>
              <a:gd name="connsiteX4" fmla="*/ 0 w 212036"/>
              <a:gd name="connsiteY4" fmla="*/ 0 h 1111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036" h="11117340">
                <a:moveTo>
                  <a:pt x="0" y="0"/>
                </a:moveTo>
                <a:lnTo>
                  <a:pt x="212036" y="0"/>
                </a:lnTo>
                <a:lnTo>
                  <a:pt x="212036" y="10903977"/>
                </a:lnTo>
                <a:lnTo>
                  <a:pt x="0" y="11117340"/>
                </a:lnTo>
                <a:lnTo>
                  <a:pt x="0" y="0"/>
                </a:lnTo>
                <a:close/>
              </a:path>
            </a:pathLst>
          </a:custGeom>
          <a:solidFill>
            <a:srgbClr val="00A9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94539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6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CBABAE-BA30-9F4A-A0D8-A0DFC51352E3}"/>
              </a:ext>
            </a:extLst>
          </p:cNvPr>
          <p:cNvSpPr/>
          <p:nvPr userDrawn="1"/>
        </p:nvSpPr>
        <p:spPr>
          <a:xfrm>
            <a:off x="0" y="0"/>
            <a:ext cx="12202633" cy="1317356"/>
          </a:xfrm>
          <a:prstGeom prst="rect">
            <a:avLst/>
          </a:prstGeom>
          <a:solidFill>
            <a:srgbClr val="00A9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3C4B527-A92F-C347-BBC0-7060130B2993}"/>
              </a:ext>
            </a:extLst>
          </p:cNvPr>
          <p:cNvPicPr>
            <a:picLocks noChangeAspect="1"/>
          </p:cNvPicPr>
          <p:nvPr userDrawn="1"/>
        </p:nvPicPr>
        <p:blipFill>
          <a:blip r:embed="rId2"/>
          <a:stretch>
            <a:fillRect/>
          </a:stretch>
        </p:blipFill>
        <p:spPr>
          <a:xfrm>
            <a:off x="10909784" y="277946"/>
            <a:ext cx="760439" cy="760439"/>
          </a:xfrm>
          <a:prstGeom prst="rect">
            <a:avLst/>
          </a:prstGeom>
        </p:spPr>
      </p:pic>
      <p:sp>
        <p:nvSpPr>
          <p:cNvPr id="2" name="Title 1">
            <a:extLst>
              <a:ext uri="{FF2B5EF4-FFF2-40B4-BE49-F238E27FC236}">
                <a16:creationId xmlns:a16="http://schemas.microsoft.com/office/drawing/2014/main" id="{88980A32-9CB8-3A48-8D89-237AAD0BEBAA}"/>
              </a:ext>
            </a:extLst>
          </p:cNvPr>
          <p:cNvSpPr>
            <a:spLocks noGrp="1"/>
          </p:cNvSpPr>
          <p:nvPr>
            <p:ph type="title"/>
          </p:nvPr>
        </p:nvSpPr>
        <p:spPr>
          <a:xfrm>
            <a:off x="607622" y="404245"/>
            <a:ext cx="10515600" cy="701731"/>
          </a:xfrm>
          <a:prstGeom prst="rect">
            <a:avLst/>
          </a:prstGeom>
        </p:spPr>
        <p:txBody>
          <a:bodyPr/>
          <a:lstStyle>
            <a:lvl1pPr>
              <a:defRPr sz="40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F9BB14F-BD93-C64A-949A-3F2FA0777A08}"/>
              </a:ext>
            </a:extLst>
          </p:cNvPr>
          <p:cNvSpPr>
            <a:spLocks noGrp="1"/>
          </p:cNvSpPr>
          <p:nvPr>
            <p:ph sz="half" idx="1"/>
          </p:nvPr>
        </p:nvSpPr>
        <p:spPr>
          <a:xfrm>
            <a:off x="607622" y="1825625"/>
            <a:ext cx="5181600" cy="1579920"/>
          </a:xfrm>
        </p:spPr>
        <p:txBody>
          <a:bodyPr/>
          <a:lstStyle>
            <a:lvl4pPr>
              <a:buClr>
                <a:schemeClr val="tx1">
                  <a:lumMod val="75000"/>
                  <a:lumOff val="25000"/>
                </a:schemeClr>
              </a:buClr>
              <a:defRPr/>
            </a:lvl4pPr>
            <a:lvl5pPr>
              <a:buClr>
                <a:schemeClr val="tx1">
                  <a:lumMod val="75000"/>
                  <a:lumOff val="2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7C1908B-E8D2-C54F-8040-152F7A2BF720}"/>
              </a:ext>
            </a:extLst>
          </p:cNvPr>
          <p:cNvSpPr>
            <a:spLocks noGrp="1"/>
          </p:cNvSpPr>
          <p:nvPr>
            <p:ph sz="half" idx="2"/>
          </p:nvPr>
        </p:nvSpPr>
        <p:spPr>
          <a:xfrm>
            <a:off x="5941622" y="1825625"/>
            <a:ext cx="5181600" cy="1579920"/>
          </a:xfrm>
        </p:spPr>
        <p:txBody>
          <a:bodyPr/>
          <a:lstStyle>
            <a:lvl4pPr>
              <a:buClr>
                <a:schemeClr val="tx1">
                  <a:lumMod val="75000"/>
                  <a:lumOff val="25000"/>
                </a:schemeClr>
              </a:buClr>
              <a:defRPr/>
            </a:lvl4pPr>
            <a:lvl5pPr>
              <a:buClr>
                <a:schemeClr val="tx1">
                  <a:lumMod val="75000"/>
                  <a:lumOff val="2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Box 12">
            <a:extLst>
              <a:ext uri="{FF2B5EF4-FFF2-40B4-BE49-F238E27FC236}">
                <a16:creationId xmlns:a16="http://schemas.microsoft.com/office/drawing/2014/main" id="{B321218A-590B-A841-99D7-4324EAE6CF69}"/>
              </a:ext>
            </a:extLst>
          </p:cNvPr>
          <p:cNvSpPr txBox="1"/>
          <p:nvPr userDrawn="1"/>
        </p:nvSpPr>
        <p:spPr>
          <a:xfrm>
            <a:off x="11438759" y="6413152"/>
            <a:ext cx="637572" cy="276999"/>
          </a:xfrm>
          <a:prstGeom prst="rect">
            <a:avLst/>
          </a:prstGeom>
          <a:noFill/>
        </p:spPr>
        <p:txBody>
          <a:bodyPr wrap="square" rtlCol="0">
            <a:spAutoFit/>
          </a:bodyPr>
          <a:lstStyle/>
          <a:p>
            <a:pPr algn="ctr"/>
            <a:fld id="{870203A8-C071-4F7C-A4AE-59ECF3E798DB}" type="slidenum">
              <a:rPr lang="en-US" sz="1200" smtClean="0">
                <a:solidFill>
                  <a:schemeClr val="bg1">
                    <a:lumMod val="50000"/>
                  </a:schemeClr>
                </a:solidFill>
              </a:rPr>
              <a:pPr algn="ctr"/>
              <a:t>‹#›</a:t>
            </a:fld>
            <a:endParaRPr lang="en-US" sz="1200">
              <a:solidFill>
                <a:schemeClr val="bg1">
                  <a:lumMod val="50000"/>
                </a:schemeClr>
              </a:solidFill>
            </a:endParaRPr>
          </a:p>
        </p:txBody>
      </p:sp>
    </p:spTree>
    <p:extLst>
      <p:ext uri="{BB962C8B-B14F-4D97-AF65-F5344CB8AC3E}">
        <p14:creationId xmlns:p14="http://schemas.microsoft.com/office/powerpoint/2010/main" val="562305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2">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1ED97F9-C9E9-104B-A028-A50024BBE5E5}"/>
              </a:ext>
            </a:extLst>
          </p:cNvPr>
          <p:cNvSpPr/>
          <p:nvPr userDrawn="1"/>
        </p:nvSpPr>
        <p:spPr>
          <a:xfrm>
            <a:off x="0" y="0"/>
            <a:ext cx="12192000" cy="1317356"/>
          </a:xfrm>
          <a:prstGeom prst="rect">
            <a:avLst/>
          </a:prstGeom>
          <a:solidFill>
            <a:srgbClr val="00A9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20677686-9600-EE42-A435-0404CF446942}"/>
              </a:ext>
            </a:extLst>
          </p:cNvPr>
          <p:cNvPicPr>
            <a:picLocks noChangeAspect="1"/>
          </p:cNvPicPr>
          <p:nvPr userDrawn="1"/>
        </p:nvPicPr>
        <p:blipFill>
          <a:blip r:embed="rId2"/>
          <a:stretch>
            <a:fillRect/>
          </a:stretch>
        </p:blipFill>
        <p:spPr>
          <a:xfrm>
            <a:off x="10909784" y="277946"/>
            <a:ext cx="760439" cy="760439"/>
          </a:xfrm>
          <a:prstGeom prst="rect">
            <a:avLst/>
          </a:prstGeom>
        </p:spPr>
      </p:pic>
      <p:sp>
        <p:nvSpPr>
          <p:cNvPr id="2" name="Title 1">
            <a:extLst>
              <a:ext uri="{FF2B5EF4-FFF2-40B4-BE49-F238E27FC236}">
                <a16:creationId xmlns:a16="http://schemas.microsoft.com/office/drawing/2014/main" id="{ADE5156E-04DA-5242-A937-C910978D37DD}"/>
              </a:ext>
            </a:extLst>
          </p:cNvPr>
          <p:cNvSpPr>
            <a:spLocks noGrp="1"/>
          </p:cNvSpPr>
          <p:nvPr>
            <p:ph type="title"/>
          </p:nvPr>
        </p:nvSpPr>
        <p:spPr>
          <a:xfrm>
            <a:off x="607622" y="404245"/>
            <a:ext cx="10515600" cy="701731"/>
          </a:xfrm>
          <a:prstGeom prst="rect">
            <a:avLst/>
          </a:prstGeom>
        </p:spPr>
        <p:txBody>
          <a:bodyPr anchor="t" anchorCtr="0"/>
          <a:lstStyle>
            <a:lvl1pPr>
              <a:defRPr sz="4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CFE43237-A37C-F645-B028-2BC13D898B2F}"/>
              </a:ext>
            </a:extLst>
          </p:cNvPr>
          <p:cNvSpPr>
            <a:spLocks noGrp="1"/>
          </p:cNvSpPr>
          <p:nvPr>
            <p:ph type="body" idx="1" hasCustomPrompt="1"/>
          </p:nvPr>
        </p:nvSpPr>
        <p:spPr>
          <a:xfrm>
            <a:off x="712788" y="1720414"/>
            <a:ext cx="5157787" cy="36933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1597D0D-5D1C-9A4A-B0E1-DF4A90BFEF11}"/>
              </a:ext>
            </a:extLst>
          </p:cNvPr>
          <p:cNvSpPr>
            <a:spLocks noGrp="1"/>
          </p:cNvSpPr>
          <p:nvPr>
            <p:ph sz="half" idx="2"/>
          </p:nvPr>
        </p:nvSpPr>
        <p:spPr>
          <a:xfrm>
            <a:off x="712788" y="2250432"/>
            <a:ext cx="5157787" cy="1518364"/>
          </a:xfrm>
        </p:spPr>
        <p:txBody>
          <a:bodyPr/>
          <a:lstStyle>
            <a:lvl1pPr>
              <a:defRPr sz="2000"/>
            </a:lvl1pPr>
            <a:lvl4pPr>
              <a:buClr>
                <a:schemeClr val="tx1">
                  <a:lumMod val="75000"/>
                  <a:lumOff val="25000"/>
                </a:schemeClr>
              </a:buClr>
              <a:defRPr/>
            </a:lvl4pPr>
            <a:lvl5pPr>
              <a:buClr>
                <a:schemeClr val="tx1">
                  <a:lumMod val="75000"/>
                  <a:lumOff val="2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147D8F7-FD4D-BA4F-8BC8-C094DD4DD750}"/>
              </a:ext>
            </a:extLst>
          </p:cNvPr>
          <p:cNvSpPr>
            <a:spLocks noGrp="1"/>
          </p:cNvSpPr>
          <p:nvPr>
            <p:ph type="body" sz="quarter" idx="3" hasCustomPrompt="1"/>
          </p:nvPr>
        </p:nvSpPr>
        <p:spPr>
          <a:xfrm>
            <a:off x="6172200" y="1720414"/>
            <a:ext cx="5183188" cy="36933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1BEA4F-89E9-D644-AB00-257FA6035759}"/>
              </a:ext>
            </a:extLst>
          </p:cNvPr>
          <p:cNvSpPr>
            <a:spLocks noGrp="1"/>
          </p:cNvSpPr>
          <p:nvPr>
            <p:ph sz="quarter" idx="4"/>
          </p:nvPr>
        </p:nvSpPr>
        <p:spPr>
          <a:xfrm>
            <a:off x="6172200" y="2250432"/>
            <a:ext cx="5183188" cy="1518364"/>
          </a:xfrm>
        </p:spPr>
        <p:txBody>
          <a:bodyPr/>
          <a:lstStyle>
            <a:lvl1pPr>
              <a:defRPr sz="2000"/>
            </a:lvl1pPr>
            <a:lvl4pPr>
              <a:buClr>
                <a:schemeClr val="tx1">
                  <a:lumMod val="75000"/>
                  <a:lumOff val="25000"/>
                </a:schemeClr>
              </a:buClr>
              <a:defRPr/>
            </a:lvl4pPr>
            <a:lvl5pPr>
              <a:buClr>
                <a:schemeClr val="tx1">
                  <a:lumMod val="75000"/>
                  <a:lumOff val="2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Box 10">
            <a:extLst>
              <a:ext uri="{FF2B5EF4-FFF2-40B4-BE49-F238E27FC236}">
                <a16:creationId xmlns:a16="http://schemas.microsoft.com/office/drawing/2014/main" id="{28DB0D48-8BEE-BB42-9354-9C1793AA340B}"/>
              </a:ext>
            </a:extLst>
          </p:cNvPr>
          <p:cNvSpPr txBox="1"/>
          <p:nvPr userDrawn="1"/>
        </p:nvSpPr>
        <p:spPr>
          <a:xfrm>
            <a:off x="11438759" y="6413152"/>
            <a:ext cx="637572" cy="276999"/>
          </a:xfrm>
          <a:prstGeom prst="rect">
            <a:avLst/>
          </a:prstGeom>
          <a:noFill/>
        </p:spPr>
        <p:txBody>
          <a:bodyPr wrap="square" rtlCol="0">
            <a:spAutoFit/>
          </a:bodyPr>
          <a:lstStyle/>
          <a:p>
            <a:pPr algn="ctr"/>
            <a:fld id="{870203A8-C071-4F7C-A4AE-59ECF3E798DB}" type="slidenum">
              <a:rPr lang="en-US" sz="1200" smtClean="0">
                <a:solidFill>
                  <a:schemeClr val="bg1">
                    <a:lumMod val="50000"/>
                  </a:schemeClr>
                </a:solidFill>
              </a:rPr>
              <a:pPr algn="ctr"/>
              <a:t>‹#›</a:t>
            </a:fld>
            <a:endParaRPr lang="en-US" sz="1200">
              <a:solidFill>
                <a:schemeClr val="bg1">
                  <a:lumMod val="50000"/>
                </a:schemeClr>
              </a:solidFill>
            </a:endParaRPr>
          </a:p>
        </p:txBody>
      </p:sp>
    </p:spTree>
    <p:extLst>
      <p:ext uri="{BB962C8B-B14F-4D97-AF65-F5344CB8AC3E}">
        <p14:creationId xmlns:p14="http://schemas.microsoft.com/office/powerpoint/2010/main" val="12394576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9" Type="http://schemas.openxmlformats.org/officeDocument/2006/relationships/slideLayout" Target="../slideLayouts/slideLayout51.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34" Type="http://schemas.openxmlformats.org/officeDocument/2006/relationships/slideLayout" Target="../slideLayouts/slideLayout46.xml"/><Relationship Id="rId42" Type="http://schemas.openxmlformats.org/officeDocument/2006/relationships/slideLayout" Target="../slideLayouts/slideLayout54.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38" Type="http://schemas.openxmlformats.org/officeDocument/2006/relationships/slideLayout" Target="../slideLayouts/slideLayout50.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41" Type="http://schemas.openxmlformats.org/officeDocument/2006/relationships/slideLayout" Target="../slideLayouts/slideLayout53.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37" Type="http://schemas.openxmlformats.org/officeDocument/2006/relationships/slideLayout" Target="../slideLayouts/slideLayout49.xml"/><Relationship Id="rId40" Type="http://schemas.openxmlformats.org/officeDocument/2006/relationships/slideLayout" Target="../slideLayouts/slideLayout52.xml"/><Relationship Id="rId45" Type="http://schemas.openxmlformats.org/officeDocument/2006/relationships/theme" Target="../theme/theme2.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slideLayout" Target="../slideLayouts/slideLayout48.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4" Type="http://schemas.openxmlformats.org/officeDocument/2006/relationships/slideLayout" Target="../slideLayouts/slideLayout56.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slideLayout" Target="../slideLayouts/slideLayout47.xml"/><Relationship Id="rId43"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1B61065-B953-874F-B1A3-00D08BEEADF6}"/>
              </a:ext>
            </a:extLst>
          </p:cNvPr>
          <p:cNvSpPr>
            <a:spLocks noGrp="1"/>
          </p:cNvSpPr>
          <p:nvPr>
            <p:ph type="body" idx="1"/>
          </p:nvPr>
        </p:nvSpPr>
        <p:spPr>
          <a:xfrm>
            <a:off x="838200" y="1825625"/>
            <a:ext cx="10515600" cy="1579920"/>
          </a:xfrm>
          <a:prstGeom prst="rect">
            <a:avLst/>
          </a:prstGeom>
        </p:spPr>
        <p:txBody>
          <a:bodyPr vert="horz" lIns="91440" tIns="45720" rIns="91440" bIns="4572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F072A1-4409-9348-9D34-354A3495F6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CFF913-8279-4649-9849-70920809438F}" type="datetime1">
              <a:rPr lang="en-US" smtClean="0"/>
              <a:t>11/17/2022</a:t>
            </a:fld>
            <a:endParaRPr lang="en-US"/>
          </a:p>
        </p:txBody>
      </p:sp>
      <p:sp>
        <p:nvSpPr>
          <p:cNvPr id="6" name="Slide Number Placeholder 5">
            <a:extLst>
              <a:ext uri="{FF2B5EF4-FFF2-40B4-BE49-F238E27FC236}">
                <a16:creationId xmlns:a16="http://schemas.microsoft.com/office/drawing/2014/main" id="{82AEFD12-254E-B548-8855-9313C3AE32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A2877F-6126-EC46-B77B-2032BB993D6F}" type="slidenum">
              <a:rPr lang="en-US" smtClean="0"/>
              <a:t>‹#›</a:t>
            </a:fld>
            <a:endParaRPr lang="en-US"/>
          </a:p>
        </p:txBody>
      </p:sp>
      <p:sp>
        <p:nvSpPr>
          <p:cNvPr id="8" name="Title Placeholder 7">
            <a:extLst>
              <a:ext uri="{FF2B5EF4-FFF2-40B4-BE49-F238E27FC236}">
                <a16:creationId xmlns:a16="http://schemas.microsoft.com/office/drawing/2014/main" id="{08AAF974-E2F8-C640-9732-C7853B448C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172218868"/>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50" r:id="rId3"/>
    <p:sldLayoutId id="2147483689" r:id="rId4"/>
    <p:sldLayoutId id="2147483690" r:id="rId5"/>
    <p:sldLayoutId id="2147483699" r:id="rId6"/>
    <p:sldLayoutId id="2147483653" r:id="rId7"/>
    <p:sldLayoutId id="2147483661" r:id="rId8"/>
    <p:sldLayoutId id="2147483663" r:id="rId9"/>
    <p:sldLayoutId id="2147483681" r:id="rId10"/>
    <p:sldLayoutId id="2147483685" r:id="rId11"/>
    <p:sldLayoutId id="2147483655" r:id="rId12"/>
  </p:sldLayoutIdLst>
  <p:hf hdr="0" ftr="0"/>
  <p:txStyles>
    <p:titleStyle>
      <a:lvl1pPr algn="l" defTabSz="914400" rtl="0" eaLnBrk="1" latinLnBrk="0" hangingPunct="1">
        <a:lnSpc>
          <a:spcPct val="100000"/>
        </a:lnSpc>
        <a:spcBef>
          <a:spcPct val="0"/>
        </a:spcBef>
        <a:buNone/>
        <a:defRPr sz="4000" kern="1200">
          <a:solidFill>
            <a:srgbClr val="00A98A"/>
          </a:solidFill>
          <a:latin typeface="+mj-lt"/>
          <a:ea typeface="+mj-ea"/>
          <a:cs typeface="+mj-cs"/>
        </a:defRPr>
      </a:lvl1pPr>
    </p:titleStyle>
    <p:bodyStyle>
      <a:lvl1pPr marL="228600" indent="-228600" algn="l" defTabSz="914400" rtl="0" eaLnBrk="1" latinLnBrk="0" hangingPunct="1">
        <a:lnSpc>
          <a:spcPct val="100000"/>
        </a:lnSpc>
        <a:spcBef>
          <a:spcPts val="1000"/>
        </a:spcBef>
        <a:buClr>
          <a:srgbClr val="00A98A"/>
        </a:buClr>
        <a:buFont typeface="Arial" panose="020B0604020202020204" pitchFamily="34" charset="0"/>
        <a:buChar char="•"/>
        <a:defRPr sz="24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100000"/>
        </a:lnSpc>
        <a:spcBef>
          <a:spcPts val="500"/>
        </a:spcBef>
        <a:buClr>
          <a:schemeClr val="tx1">
            <a:lumMod val="65000"/>
            <a:lumOff val="35000"/>
          </a:schemeClr>
        </a:buClr>
        <a:buFont typeface="System Font Regular"/>
        <a:buChar char="-"/>
        <a:defRPr sz="18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100000"/>
        </a:lnSpc>
        <a:spcBef>
          <a:spcPts val="500"/>
        </a:spcBef>
        <a:buClr>
          <a:schemeClr val="tx1">
            <a:lumMod val="65000"/>
            <a:lumOff val="35000"/>
          </a:schemeClr>
        </a:buClr>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100000"/>
        </a:lnSpc>
        <a:spcBef>
          <a:spcPts val="500"/>
        </a:spcBef>
        <a:buClr>
          <a:srgbClr val="00A98A"/>
        </a:buClr>
        <a:buFont typeface="Arial" panose="020B0604020202020204" pitchFamily="34" charset="0"/>
        <a:buChar char="•"/>
        <a:defRPr sz="12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100000"/>
        </a:lnSpc>
        <a:spcBef>
          <a:spcPts val="500"/>
        </a:spcBef>
        <a:buClr>
          <a:srgbClr val="00A98A"/>
        </a:buClr>
        <a:buFont typeface="Arial" panose="020B0604020202020204" pitchFamily="34" charset="0"/>
        <a:buChar char="•"/>
        <a:defRPr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F8C3D5-66E1-1843-B2C6-AAA83FCB3AB9}"/>
              </a:ext>
            </a:extLst>
          </p:cNvPr>
          <p:cNvSpPr>
            <a:spLocks noGrp="1"/>
          </p:cNvSpPr>
          <p:nvPr>
            <p:ph type="title"/>
          </p:nvPr>
        </p:nvSpPr>
        <p:spPr>
          <a:xfrm>
            <a:off x="838200" y="673963"/>
            <a:ext cx="10515600" cy="707886"/>
          </a:xfrm>
          <a:prstGeom prst="rect">
            <a:avLst/>
          </a:prstGeom>
        </p:spPr>
        <p:txBody>
          <a:bodyPr vert="horz" lIns="91440" tIns="45720" rIns="91440" bIns="45720" rtlCol="0" anchor="ctr">
            <a:spAutoFit/>
          </a:bodyPr>
          <a:lstStyle/>
          <a:p>
            <a:r>
              <a:rPr lang="en-US"/>
              <a:t>Click to edit</a:t>
            </a:r>
          </a:p>
        </p:txBody>
      </p:sp>
      <p:sp>
        <p:nvSpPr>
          <p:cNvPr id="3" name="Text Placeholder 2">
            <a:extLst>
              <a:ext uri="{FF2B5EF4-FFF2-40B4-BE49-F238E27FC236}">
                <a16:creationId xmlns:a16="http://schemas.microsoft.com/office/drawing/2014/main" id="{31B61065-B953-874F-B1A3-00D08BEEADF6}"/>
              </a:ext>
            </a:extLst>
          </p:cNvPr>
          <p:cNvSpPr>
            <a:spLocks noGrp="1"/>
          </p:cNvSpPr>
          <p:nvPr>
            <p:ph type="body" idx="1"/>
          </p:nvPr>
        </p:nvSpPr>
        <p:spPr>
          <a:xfrm>
            <a:off x="838200" y="1825625"/>
            <a:ext cx="10515600" cy="1579920"/>
          </a:xfrm>
          <a:prstGeom prst="rect">
            <a:avLst/>
          </a:prstGeom>
        </p:spPr>
        <p:txBody>
          <a:bodyPr vert="horz" lIns="91440" tIns="45720" rIns="91440" bIns="4572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F072A1-4409-9348-9D34-354A3495F6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B7B914-38EC-DC46-94D1-4F05F83CA2E8}" type="datetime1">
              <a:rPr lang="en-US" smtClean="0"/>
              <a:t>11/17/2022</a:t>
            </a:fld>
            <a:endParaRPr lang="en-US"/>
          </a:p>
        </p:txBody>
      </p:sp>
      <p:sp>
        <p:nvSpPr>
          <p:cNvPr id="5" name="Footer Placeholder 4">
            <a:extLst>
              <a:ext uri="{FF2B5EF4-FFF2-40B4-BE49-F238E27FC236}">
                <a16:creationId xmlns:a16="http://schemas.microsoft.com/office/drawing/2014/main" id="{26693126-2C80-5F47-A5C8-DF923F4732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2AEFD12-254E-B548-8855-9313C3AE32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A2877F-6126-EC46-B77B-2032BB993D6F}" type="slidenum">
              <a:rPr lang="en-US" smtClean="0"/>
              <a:t>‹#›</a:t>
            </a:fld>
            <a:endParaRPr lang="en-US"/>
          </a:p>
        </p:txBody>
      </p:sp>
    </p:spTree>
    <p:extLst>
      <p:ext uri="{BB962C8B-B14F-4D97-AF65-F5344CB8AC3E}">
        <p14:creationId xmlns:p14="http://schemas.microsoft.com/office/powerpoint/2010/main" val="410708596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 id="2147483719" r:id="rId19"/>
    <p:sldLayoutId id="2147483720" r:id="rId20"/>
    <p:sldLayoutId id="2147483721" r:id="rId21"/>
    <p:sldLayoutId id="2147483722" r:id="rId22"/>
    <p:sldLayoutId id="2147483723" r:id="rId23"/>
    <p:sldLayoutId id="2147483724" r:id="rId24"/>
    <p:sldLayoutId id="2147483725" r:id="rId25"/>
    <p:sldLayoutId id="2147483726" r:id="rId26"/>
    <p:sldLayoutId id="2147483727" r:id="rId27"/>
    <p:sldLayoutId id="2147483728" r:id="rId28"/>
    <p:sldLayoutId id="2147483729" r:id="rId29"/>
    <p:sldLayoutId id="2147483730" r:id="rId30"/>
    <p:sldLayoutId id="2147483731" r:id="rId31"/>
    <p:sldLayoutId id="2147483732" r:id="rId32"/>
    <p:sldLayoutId id="2147483733" r:id="rId33"/>
    <p:sldLayoutId id="2147483734" r:id="rId34"/>
    <p:sldLayoutId id="2147483735" r:id="rId35"/>
    <p:sldLayoutId id="2147483736" r:id="rId36"/>
    <p:sldLayoutId id="2147483737" r:id="rId37"/>
    <p:sldLayoutId id="2147483738" r:id="rId38"/>
    <p:sldLayoutId id="2147483739" r:id="rId39"/>
    <p:sldLayoutId id="2147483740" r:id="rId40"/>
    <p:sldLayoutId id="2147483741" r:id="rId41"/>
    <p:sldLayoutId id="2147483742" r:id="rId42"/>
    <p:sldLayoutId id="2147483743" r:id="rId43"/>
    <p:sldLayoutId id="2147483744" r:id="rId44"/>
  </p:sldLayoutIdLst>
  <mc:AlternateContent xmlns:mc="http://schemas.openxmlformats.org/markup-compatibility/2006" xmlns:p14="http://schemas.microsoft.com/office/powerpoint/2010/main">
    <mc:Choice Requires="p14">
      <p:transition p14:dur="0" advTm="2202"/>
    </mc:Choice>
    <mc:Fallback xmlns="">
      <p:transition advTm="2202"/>
    </mc:Fallback>
  </mc:AlternateContent>
  <p:hf hdr="0" ftr="0" dt="0"/>
  <p:txStyles>
    <p:titleStyle>
      <a:lvl1pPr algn="l" defTabSz="914400" rtl="0" eaLnBrk="1" latinLnBrk="0" hangingPunct="1">
        <a:lnSpc>
          <a:spcPct val="100000"/>
        </a:lnSpc>
        <a:spcBef>
          <a:spcPct val="0"/>
        </a:spcBef>
        <a:buNone/>
        <a:defRPr sz="4000" kern="1200">
          <a:solidFill>
            <a:srgbClr val="00A98A"/>
          </a:solidFill>
          <a:latin typeface="+mj-lt"/>
          <a:ea typeface="+mj-ea"/>
          <a:cs typeface="+mj-cs"/>
        </a:defRPr>
      </a:lvl1pPr>
    </p:titleStyle>
    <p:bodyStyle>
      <a:lvl1pPr marL="228600" indent="-228600" algn="l" defTabSz="914400" rtl="0" eaLnBrk="1" latinLnBrk="0" hangingPunct="1">
        <a:lnSpc>
          <a:spcPct val="100000"/>
        </a:lnSpc>
        <a:spcBef>
          <a:spcPts val="1000"/>
        </a:spcBef>
        <a:buClr>
          <a:srgbClr val="00A98A"/>
        </a:buClr>
        <a:buFont typeface="Arial" panose="020B0604020202020204" pitchFamily="34" charset="0"/>
        <a:buChar char="•"/>
        <a:defRPr sz="24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100000"/>
        </a:lnSpc>
        <a:spcBef>
          <a:spcPts val="500"/>
        </a:spcBef>
        <a:buClr>
          <a:schemeClr val="tx1">
            <a:lumMod val="65000"/>
            <a:lumOff val="35000"/>
          </a:schemeClr>
        </a:buClr>
        <a:buFont typeface="System Font Regular"/>
        <a:buChar char="-"/>
        <a:defRPr sz="18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100000"/>
        </a:lnSpc>
        <a:spcBef>
          <a:spcPts val="500"/>
        </a:spcBef>
        <a:buClr>
          <a:schemeClr val="tx1">
            <a:lumMod val="65000"/>
            <a:lumOff val="35000"/>
          </a:schemeClr>
        </a:buClr>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100000"/>
        </a:lnSpc>
        <a:spcBef>
          <a:spcPts val="500"/>
        </a:spcBef>
        <a:buClr>
          <a:srgbClr val="00A98A"/>
        </a:buClr>
        <a:buFont typeface="Arial" panose="020B0604020202020204" pitchFamily="34" charset="0"/>
        <a:buChar char="•"/>
        <a:defRPr sz="12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100000"/>
        </a:lnSpc>
        <a:spcBef>
          <a:spcPts val="500"/>
        </a:spcBef>
        <a:buClr>
          <a:srgbClr val="00A98A"/>
        </a:buClr>
        <a:buFont typeface="Arial" panose="020B0604020202020204" pitchFamily="34" charset="0"/>
        <a:buChar char="•"/>
        <a:defRPr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8.emf"/></Relationships>
</file>

<file path=ppt/slides/_rels/slide1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4.emf"/></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43.jpe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49.emf"/><Relationship Id="rId4" Type="http://schemas.openxmlformats.org/officeDocument/2006/relationships/image" Target="../media/image48.emf"/></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5BFFE3-437D-94D8-5972-7F0090257664}"/>
              </a:ext>
              <a:ext uri="{C183D7F6-B498-43B3-948B-1728B52AA6E4}">
                <adec:decorative xmlns:adec="http://schemas.microsoft.com/office/drawing/2017/decorative" val="1"/>
              </a:ext>
            </a:extLst>
          </p:cNvPr>
          <p:cNvPicPr>
            <a:picLocks noChangeAspect="1"/>
          </p:cNvPicPr>
          <p:nvPr/>
        </p:nvPicPr>
        <p:blipFill rotWithShape="1">
          <a:blip r:embed="rId3"/>
          <a:srcRect l="14475" t="12054" r="19478"/>
          <a:stretch/>
        </p:blipFill>
        <p:spPr>
          <a:xfrm>
            <a:off x="7518581" y="1558302"/>
            <a:ext cx="4210124" cy="3153398"/>
          </a:xfrm>
          <a:prstGeom prst="rect">
            <a:avLst/>
          </a:prstGeom>
        </p:spPr>
      </p:pic>
      <p:sp>
        <p:nvSpPr>
          <p:cNvPr id="3" name="Title 2">
            <a:extLst>
              <a:ext uri="{FF2B5EF4-FFF2-40B4-BE49-F238E27FC236}">
                <a16:creationId xmlns:a16="http://schemas.microsoft.com/office/drawing/2014/main" id="{C4BF1B79-9548-0749-805D-E16616DF03A9}"/>
              </a:ext>
            </a:extLst>
          </p:cNvPr>
          <p:cNvSpPr>
            <a:spLocks noGrp="1"/>
          </p:cNvSpPr>
          <p:nvPr>
            <p:ph type="ctrTitle"/>
          </p:nvPr>
        </p:nvSpPr>
        <p:spPr>
          <a:xfrm>
            <a:off x="463295" y="1358901"/>
            <a:ext cx="7359905" cy="2489199"/>
          </a:xfrm>
        </p:spPr>
        <p:txBody>
          <a:bodyPr>
            <a:noAutofit/>
          </a:bodyPr>
          <a:lstStyle/>
          <a:p>
            <a:r>
              <a:rPr lang="en-US" sz="3600"/>
              <a:t>South </a:t>
            </a:r>
            <a:r>
              <a:rPr lang="en-US" sz="3600" err="1"/>
              <a:t>Beach|Rincon|Mission</a:t>
            </a:r>
            <a:r>
              <a:rPr lang="en-US" sz="3600"/>
              <a:t> Bay Neighborhood Association</a:t>
            </a:r>
          </a:p>
        </p:txBody>
      </p:sp>
      <p:sp>
        <p:nvSpPr>
          <p:cNvPr id="4" name="Subtitle 3">
            <a:extLst>
              <a:ext uri="{FF2B5EF4-FFF2-40B4-BE49-F238E27FC236}">
                <a16:creationId xmlns:a16="http://schemas.microsoft.com/office/drawing/2014/main" id="{691ADBEC-7EBD-574A-8B62-0028B3198C7D}"/>
              </a:ext>
            </a:extLst>
          </p:cNvPr>
          <p:cNvSpPr>
            <a:spLocks noGrp="1"/>
          </p:cNvSpPr>
          <p:nvPr>
            <p:ph type="subTitle" idx="1"/>
          </p:nvPr>
        </p:nvSpPr>
        <p:spPr>
          <a:xfrm>
            <a:off x="789608" y="4448798"/>
            <a:ext cx="9144000" cy="959237"/>
          </a:xfrm>
        </p:spPr>
        <p:txBody>
          <a:bodyPr vert="horz" lIns="91440" tIns="45720" rIns="91440" bIns="45720" rtlCol="0" anchor="t">
            <a:spAutoFit/>
          </a:bodyPr>
          <a:lstStyle/>
          <a:p>
            <a:r>
              <a:rPr lang="en-US"/>
              <a:t>November 14, 2022</a:t>
            </a:r>
          </a:p>
          <a:p>
            <a:r>
              <a:rPr lang="en-US"/>
              <a:t>6:00 p.m.</a:t>
            </a:r>
            <a:endParaRPr lang="en-US">
              <a:cs typeface="Arial"/>
            </a:endParaRPr>
          </a:p>
        </p:txBody>
      </p:sp>
    </p:spTree>
    <p:extLst>
      <p:ext uri="{BB962C8B-B14F-4D97-AF65-F5344CB8AC3E}">
        <p14:creationId xmlns:p14="http://schemas.microsoft.com/office/powerpoint/2010/main" val="2486984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64E4B036-ACE5-487C-BACA-FD93E871F8CB}"/>
              </a:ext>
            </a:extLst>
          </p:cNvPr>
          <p:cNvSpPr>
            <a:spLocks noGrp="1"/>
          </p:cNvSpPr>
          <p:nvPr>
            <p:ph type="title"/>
          </p:nvPr>
        </p:nvSpPr>
        <p:spPr/>
        <p:txBody>
          <a:bodyPr>
            <a:normAutofit/>
          </a:bodyPr>
          <a:lstStyle/>
          <a:p>
            <a:r>
              <a:rPr lang="en-US">
                <a:solidFill>
                  <a:srgbClr val="0F5C6E"/>
                </a:solidFill>
              </a:rPr>
              <a:t>Project Identification Process &amp; Public Input</a:t>
            </a:r>
            <a:endParaRPr lang="en-US"/>
          </a:p>
        </p:txBody>
      </p:sp>
      <p:sp>
        <p:nvSpPr>
          <p:cNvPr id="30" name="Analysis">
            <a:extLst>
              <a:ext uri="{FF2B5EF4-FFF2-40B4-BE49-F238E27FC236}">
                <a16:creationId xmlns:a16="http://schemas.microsoft.com/office/drawing/2014/main" id="{CB71D266-14C2-48E0-BD5C-3DA2BBCA0FEE}"/>
              </a:ext>
            </a:extLst>
          </p:cNvPr>
          <p:cNvSpPr txBox="1"/>
          <p:nvPr/>
        </p:nvSpPr>
        <p:spPr>
          <a:xfrm>
            <a:off x="791138" y="1673782"/>
            <a:ext cx="3043372"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a:ea typeface="+mn-ea"/>
                <a:cs typeface="+mn-cs"/>
              </a:rPr>
              <a:t>ANALYSIS</a:t>
            </a:r>
          </a:p>
        </p:txBody>
      </p:sp>
      <p:cxnSp>
        <p:nvCxnSpPr>
          <p:cNvPr id="28" name="Straight Connector 27">
            <a:extLst>
              <a:ext uri="{FF2B5EF4-FFF2-40B4-BE49-F238E27FC236}">
                <a16:creationId xmlns:a16="http://schemas.microsoft.com/office/drawing/2014/main" id="{B68BD0B2-6DF9-4873-A861-248B6EA21F55}"/>
              </a:ext>
              <a:ext uri="{C183D7F6-B498-43B3-948B-1728B52AA6E4}">
                <adec:decorative xmlns:adec="http://schemas.microsoft.com/office/drawing/2017/decorative" val="1"/>
              </a:ext>
            </a:extLst>
          </p:cNvPr>
          <p:cNvCxnSpPr>
            <a:cxnSpLocks/>
          </p:cNvCxnSpPr>
          <p:nvPr/>
        </p:nvCxnSpPr>
        <p:spPr>
          <a:xfrm>
            <a:off x="807884" y="2066395"/>
            <a:ext cx="3173566"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25" name="Concepts">
            <a:extLst>
              <a:ext uri="{FF2B5EF4-FFF2-40B4-BE49-F238E27FC236}">
                <a16:creationId xmlns:a16="http://schemas.microsoft.com/office/drawing/2014/main" id="{01EC46A8-7F56-2EAD-70E4-0C4D51D0B983}"/>
              </a:ext>
            </a:extLst>
          </p:cNvPr>
          <p:cNvSpPr txBox="1"/>
          <p:nvPr/>
        </p:nvSpPr>
        <p:spPr>
          <a:xfrm flipH="1">
            <a:off x="4387650" y="1377361"/>
            <a:ext cx="2971800" cy="338554"/>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a:ea typeface="+mn-ea"/>
                <a:cs typeface="+mn-cs"/>
              </a:rPr>
              <a:t>CONCEPTS</a:t>
            </a:r>
            <a:endParaRPr kumimoji="0" lang="en-US" sz="1600" b="0" i="0" u="none" strike="noStrike" kern="1200" cap="none" spc="0" normalizeH="0" baseline="0" noProof="0">
              <a:ln>
                <a:noFill/>
              </a:ln>
              <a:solidFill>
                <a:srgbClr val="000000"/>
              </a:solidFill>
              <a:effectLst/>
              <a:uLnTx/>
              <a:uFillTx/>
              <a:latin typeface="Arial" panose="020B0604020202020204"/>
              <a:ea typeface="+mn-ea"/>
              <a:cs typeface="Arial"/>
            </a:endParaRPr>
          </a:p>
        </p:txBody>
      </p:sp>
      <p:cxnSp>
        <p:nvCxnSpPr>
          <p:cNvPr id="27" name="Straight Connector 26">
            <a:extLst>
              <a:ext uri="{FF2B5EF4-FFF2-40B4-BE49-F238E27FC236}">
                <a16:creationId xmlns:a16="http://schemas.microsoft.com/office/drawing/2014/main" id="{293EEBD4-B4EA-0EF1-E952-01B8D65D6269}"/>
              </a:ext>
              <a:ext uri="{C183D7F6-B498-43B3-948B-1728B52AA6E4}">
                <adec:decorative xmlns:adec="http://schemas.microsoft.com/office/drawing/2017/decorative" val="1"/>
              </a:ext>
            </a:extLst>
          </p:cNvPr>
          <p:cNvCxnSpPr/>
          <p:nvPr/>
        </p:nvCxnSpPr>
        <p:spPr>
          <a:xfrm>
            <a:off x="4387650" y="1792850"/>
            <a:ext cx="2971800"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1" name="Public Input">
            <a:extLst>
              <a:ext uri="{FF2B5EF4-FFF2-40B4-BE49-F238E27FC236}">
                <a16:creationId xmlns:a16="http://schemas.microsoft.com/office/drawing/2014/main" id="{84F831FD-D4DE-4F01-B756-77ED800FEF60}"/>
              </a:ext>
            </a:extLst>
          </p:cNvPr>
          <p:cNvSpPr txBox="1"/>
          <p:nvPr/>
        </p:nvSpPr>
        <p:spPr>
          <a:xfrm>
            <a:off x="8039945" y="1680064"/>
            <a:ext cx="3043372" cy="3385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a:ea typeface="+mn-ea"/>
                <a:cs typeface="+mn-cs"/>
              </a:rPr>
              <a:t>PUBLIC INPUT</a:t>
            </a:r>
          </a:p>
        </p:txBody>
      </p:sp>
      <p:cxnSp>
        <p:nvCxnSpPr>
          <p:cNvPr id="31" name="Straight Connector 30">
            <a:extLst>
              <a:ext uri="{FF2B5EF4-FFF2-40B4-BE49-F238E27FC236}">
                <a16:creationId xmlns:a16="http://schemas.microsoft.com/office/drawing/2014/main" id="{ECB02BC7-3F69-4541-9D5F-66CFF20BA13D}"/>
              </a:ext>
              <a:ext uri="{C183D7F6-B498-43B3-948B-1728B52AA6E4}">
                <adec:decorative xmlns:adec="http://schemas.microsoft.com/office/drawing/2017/decorative" val="1"/>
              </a:ext>
            </a:extLst>
          </p:cNvPr>
          <p:cNvCxnSpPr>
            <a:cxnSpLocks/>
          </p:cNvCxnSpPr>
          <p:nvPr/>
        </p:nvCxnSpPr>
        <p:spPr>
          <a:xfrm>
            <a:off x="7809412" y="2066395"/>
            <a:ext cx="3278606"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64" name="Rectangle 63">
            <a:extLst>
              <a:ext uri="{FF2B5EF4-FFF2-40B4-BE49-F238E27FC236}">
                <a16:creationId xmlns:a16="http://schemas.microsoft.com/office/drawing/2014/main" id="{B4A6E1F9-080E-D06F-8CC6-5BFD5A56046C}"/>
              </a:ext>
              <a:ext uri="{C183D7F6-B498-43B3-948B-1728B52AA6E4}">
                <adec:decorative xmlns:adec="http://schemas.microsoft.com/office/drawing/2017/decorative" val="1"/>
              </a:ext>
            </a:extLst>
          </p:cNvPr>
          <p:cNvSpPr/>
          <p:nvPr/>
        </p:nvSpPr>
        <p:spPr>
          <a:xfrm>
            <a:off x="759412" y="2304172"/>
            <a:ext cx="10339531" cy="7455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extBox 1">
            <a:extLst>
              <a:ext uri="{FF2B5EF4-FFF2-40B4-BE49-F238E27FC236}">
                <a16:creationId xmlns:a16="http://schemas.microsoft.com/office/drawing/2014/main" id="{30A2A724-42EF-42BA-93D0-AEC4ED299833}"/>
              </a:ext>
            </a:extLst>
          </p:cNvPr>
          <p:cNvSpPr txBox="1"/>
          <p:nvPr/>
        </p:nvSpPr>
        <p:spPr>
          <a:xfrm flipH="1">
            <a:off x="899167" y="2397280"/>
            <a:ext cx="4019750" cy="58477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a:ea typeface="+mn-ea"/>
                <a:cs typeface="+mn-cs"/>
              </a:rPr>
              <a:t>CONCEPT EXPLORATION: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Test concepts to inform initial list</a:t>
            </a:r>
            <a:endParaRPr kumimoji="0" lang="en-US" sz="1600" b="0" i="0" u="none" strike="noStrike" kern="1200" cap="none" spc="0" normalizeH="0" baseline="0" noProof="0">
              <a:ln>
                <a:noFill/>
              </a:ln>
              <a:solidFill>
                <a:srgbClr val="000000"/>
              </a:solidFill>
              <a:effectLst/>
              <a:uLnTx/>
              <a:uFillTx/>
              <a:latin typeface="Arial" panose="020B0604020202020204"/>
              <a:ea typeface="+mn-ea"/>
              <a:cs typeface="Arial"/>
            </a:endParaRPr>
          </a:p>
        </p:txBody>
      </p:sp>
      <p:sp>
        <p:nvSpPr>
          <p:cNvPr id="14" name="TextBox 13">
            <a:extLst>
              <a:ext uri="{FF2B5EF4-FFF2-40B4-BE49-F238E27FC236}">
                <a16:creationId xmlns:a16="http://schemas.microsoft.com/office/drawing/2014/main" id="{A45201BB-34C1-3CF1-CE9E-6E177A448E93}"/>
              </a:ext>
            </a:extLst>
          </p:cNvPr>
          <p:cNvSpPr txBox="1"/>
          <p:nvPr/>
        </p:nvSpPr>
        <p:spPr>
          <a:xfrm>
            <a:off x="7935248" y="2383039"/>
            <a:ext cx="2194086" cy="83099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DD3292"/>
                </a:solidFill>
                <a:effectLst/>
                <a:uLnTx/>
                <a:uFillTx/>
                <a:latin typeface="Arial" panose="020B0604020202020204"/>
                <a:ea typeface="+mn-ea"/>
                <a:cs typeface="Arial"/>
              </a:rPr>
              <a:t>WE ARE HERE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a:ea typeface="+mn-ea"/>
                <a:cs typeface="Arial"/>
              </a:rPr>
              <a:t>FALL 2022</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DD3292"/>
              </a:solidFill>
              <a:effectLst/>
              <a:uLnTx/>
              <a:uFillTx/>
              <a:latin typeface="Arial" panose="020B0604020202020204"/>
              <a:ea typeface="+mn-ea"/>
              <a:cs typeface="Arial"/>
            </a:endParaRPr>
          </a:p>
        </p:txBody>
      </p:sp>
      <p:sp>
        <p:nvSpPr>
          <p:cNvPr id="62" name="Rectangle 61">
            <a:extLst>
              <a:ext uri="{FF2B5EF4-FFF2-40B4-BE49-F238E27FC236}">
                <a16:creationId xmlns:a16="http://schemas.microsoft.com/office/drawing/2014/main" id="{9393CF30-A8FF-498D-F1FE-6549FAE818E6}"/>
              </a:ext>
              <a:ext uri="{C183D7F6-B498-43B3-948B-1728B52AA6E4}">
                <adec:decorative xmlns:adec="http://schemas.microsoft.com/office/drawing/2017/decorative" val="1"/>
              </a:ext>
            </a:extLst>
          </p:cNvPr>
          <p:cNvSpPr/>
          <p:nvPr/>
        </p:nvSpPr>
        <p:spPr>
          <a:xfrm>
            <a:off x="759466" y="3295545"/>
            <a:ext cx="10339475" cy="70320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5F339113-A830-5973-B230-5E50270A7499}"/>
              </a:ext>
            </a:extLst>
          </p:cNvPr>
          <p:cNvSpPr txBox="1"/>
          <p:nvPr/>
        </p:nvSpPr>
        <p:spPr>
          <a:xfrm flipH="1">
            <a:off x="899167" y="3356469"/>
            <a:ext cx="4504156" cy="58477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a:ea typeface="+mn-ea"/>
                <a:cs typeface="+mn-cs"/>
              </a:rPr>
              <a:t>CONCEPT EVALUATION / REFINEMENT: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Evaluate initial concepts</a:t>
            </a:r>
            <a:endParaRPr kumimoji="0" lang="en-US" sz="1600" b="0" i="0" u="none" strike="noStrike" kern="1200" cap="none" spc="0" normalizeH="0" baseline="0" noProof="0">
              <a:ln>
                <a:noFill/>
              </a:ln>
              <a:solidFill>
                <a:srgbClr val="000000"/>
              </a:solidFill>
              <a:effectLst/>
              <a:uLnTx/>
              <a:uFillTx/>
              <a:latin typeface="Arial" panose="020B0604020202020204"/>
              <a:ea typeface="+mn-ea"/>
              <a:cs typeface="Arial"/>
            </a:endParaRPr>
          </a:p>
        </p:txBody>
      </p:sp>
      <p:sp>
        <p:nvSpPr>
          <p:cNvPr id="6" name="TextBox 5">
            <a:extLst>
              <a:ext uri="{FF2B5EF4-FFF2-40B4-BE49-F238E27FC236}">
                <a16:creationId xmlns:a16="http://schemas.microsoft.com/office/drawing/2014/main" id="{867457EE-371F-7E9D-A116-DD554850D0DA}"/>
              </a:ext>
            </a:extLst>
          </p:cNvPr>
          <p:cNvSpPr txBox="1"/>
          <p:nvPr/>
        </p:nvSpPr>
        <p:spPr>
          <a:xfrm>
            <a:off x="7935248" y="3489108"/>
            <a:ext cx="2194086"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a:ea typeface="+mn-ea"/>
                <a:cs typeface="+mn-cs"/>
              </a:rPr>
              <a:t>SPRING 2023</a:t>
            </a:r>
          </a:p>
        </p:txBody>
      </p:sp>
      <p:sp>
        <p:nvSpPr>
          <p:cNvPr id="65" name="Rectangle 64">
            <a:extLst>
              <a:ext uri="{FF2B5EF4-FFF2-40B4-BE49-F238E27FC236}">
                <a16:creationId xmlns:a16="http://schemas.microsoft.com/office/drawing/2014/main" id="{6CDE7E52-35CA-3985-0F58-7342D5AB235C}"/>
              </a:ext>
              <a:ext uri="{C183D7F6-B498-43B3-948B-1728B52AA6E4}">
                <adec:decorative xmlns:adec="http://schemas.microsoft.com/office/drawing/2017/decorative" val="1"/>
              </a:ext>
            </a:extLst>
          </p:cNvPr>
          <p:cNvSpPr/>
          <p:nvPr/>
        </p:nvSpPr>
        <p:spPr>
          <a:xfrm>
            <a:off x="756482" y="4198216"/>
            <a:ext cx="10331538" cy="66989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C191CFE9-300E-6E3A-DF93-41C5D29332D1}"/>
              </a:ext>
            </a:extLst>
          </p:cNvPr>
          <p:cNvSpPr txBox="1"/>
          <p:nvPr/>
        </p:nvSpPr>
        <p:spPr>
          <a:xfrm flipH="1">
            <a:off x="899167" y="4265288"/>
            <a:ext cx="4501172" cy="58477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a:ea typeface="+mn-ea"/>
                <a:cs typeface="+mn-cs"/>
              </a:rPr>
              <a:t>CONCEPT EVALUATION / REFINEMENT: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Evaluate shortlisted concepts</a:t>
            </a:r>
            <a:endParaRPr kumimoji="0" lang="en-US" sz="1600" b="0" i="0" u="none" strike="noStrike" kern="1200" cap="none" spc="0" normalizeH="0" baseline="0" noProof="0">
              <a:ln>
                <a:noFill/>
              </a:ln>
              <a:solidFill>
                <a:srgbClr val="000000"/>
              </a:solidFill>
              <a:effectLst/>
              <a:uLnTx/>
              <a:uFillTx/>
              <a:latin typeface="Arial" panose="020B0604020202020204"/>
              <a:ea typeface="+mn-ea"/>
              <a:cs typeface="Arial"/>
            </a:endParaRPr>
          </a:p>
        </p:txBody>
      </p:sp>
      <p:sp>
        <p:nvSpPr>
          <p:cNvPr id="8" name="TextBox 7">
            <a:extLst>
              <a:ext uri="{FF2B5EF4-FFF2-40B4-BE49-F238E27FC236}">
                <a16:creationId xmlns:a16="http://schemas.microsoft.com/office/drawing/2014/main" id="{F28F2A67-7263-56EE-A332-042487EED21F}"/>
              </a:ext>
            </a:extLst>
          </p:cNvPr>
          <p:cNvSpPr txBox="1"/>
          <p:nvPr/>
        </p:nvSpPr>
        <p:spPr>
          <a:xfrm>
            <a:off x="7734232" y="4382568"/>
            <a:ext cx="2395102"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a:ea typeface="+mn-ea"/>
                <a:cs typeface="+mn-cs"/>
              </a:rPr>
              <a:t>FALL 2023</a:t>
            </a:r>
          </a:p>
        </p:txBody>
      </p:sp>
      <p:sp>
        <p:nvSpPr>
          <p:cNvPr id="66" name="Rectangle 65">
            <a:extLst>
              <a:ext uri="{FF2B5EF4-FFF2-40B4-BE49-F238E27FC236}">
                <a16:creationId xmlns:a16="http://schemas.microsoft.com/office/drawing/2014/main" id="{1D5F8D98-A793-FFCB-3E22-760DFDBCBB9A}"/>
              </a:ext>
              <a:ext uri="{C183D7F6-B498-43B3-948B-1728B52AA6E4}">
                <adec:decorative xmlns:adec="http://schemas.microsoft.com/office/drawing/2017/decorative" val="1"/>
              </a:ext>
            </a:extLst>
          </p:cNvPr>
          <p:cNvSpPr/>
          <p:nvPr/>
        </p:nvSpPr>
        <p:spPr>
          <a:xfrm>
            <a:off x="756480" y="5045974"/>
            <a:ext cx="10331538" cy="66989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0" name="TextBox 19">
            <a:extLst>
              <a:ext uri="{FF2B5EF4-FFF2-40B4-BE49-F238E27FC236}">
                <a16:creationId xmlns:a16="http://schemas.microsoft.com/office/drawing/2014/main" id="{E3DE23E7-EE3B-28C6-3E6A-83560424DD42}"/>
              </a:ext>
            </a:extLst>
          </p:cNvPr>
          <p:cNvSpPr txBox="1"/>
          <p:nvPr/>
        </p:nvSpPr>
        <p:spPr>
          <a:xfrm flipH="1">
            <a:off x="899167" y="5099857"/>
            <a:ext cx="4280414" cy="58477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a:ea typeface="+mn-ea"/>
                <a:cs typeface="+mn-cs"/>
              </a:rPr>
              <a:t>PROJECT IDENTIFICATION: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Move project(s) to environmental review</a:t>
            </a:r>
            <a:endParaRPr kumimoji="0" lang="en-US" sz="1600" b="0" i="0" u="none" strike="noStrike" kern="1200" cap="none" spc="0" normalizeH="0" baseline="0" noProof="0">
              <a:ln>
                <a:noFill/>
              </a:ln>
              <a:solidFill>
                <a:srgbClr val="000000"/>
              </a:solidFill>
              <a:effectLst/>
              <a:uLnTx/>
              <a:uFillTx/>
              <a:latin typeface="Arial" panose="020B0604020202020204"/>
              <a:ea typeface="+mn-ea"/>
              <a:cs typeface="Arial"/>
            </a:endParaRPr>
          </a:p>
        </p:txBody>
      </p:sp>
      <p:sp>
        <p:nvSpPr>
          <p:cNvPr id="9" name="TextBox 8">
            <a:extLst>
              <a:ext uri="{FF2B5EF4-FFF2-40B4-BE49-F238E27FC236}">
                <a16:creationId xmlns:a16="http://schemas.microsoft.com/office/drawing/2014/main" id="{0BCD7266-C599-557A-8DFA-CF86BA35D44C}"/>
              </a:ext>
            </a:extLst>
          </p:cNvPr>
          <p:cNvSpPr txBox="1"/>
          <p:nvPr/>
        </p:nvSpPr>
        <p:spPr>
          <a:xfrm>
            <a:off x="7935248" y="5225160"/>
            <a:ext cx="2194086"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a:ea typeface="+mn-ea"/>
                <a:cs typeface="Arial"/>
              </a:rPr>
              <a:t>SPRING 2024</a:t>
            </a:r>
          </a:p>
        </p:txBody>
      </p:sp>
      <p:sp>
        <p:nvSpPr>
          <p:cNvPr id="24" name="Arrow: Right 23">
            <a:extLst>
              <a:ext uri="{FF2B5EF4-FFF2-40B4-BE49-F238E27FC236}">
                <a16:creationId xmlns:a16="http://schemas.microsoft.com/office/drawing/2014/main" id="{B84E5418-9BFD-B072-7F1A-1176C1171B63}"/>
              </a:ext>
              <a:ext uri="{C183D7F6-B498-43B3-948B-1728B52AA6E4}">
                <adec:decorative xmlns:adec="http://schemas.microsoft.com/office/drawing/2017/decorative" val="1"/>
              </a:ext>
            </a:extLst>
          </p:cNvPr>
          <p:cNvSpPr/>
          <p:nvPr/>
        </p:nvSpPr>
        <p:spPr>
          <a:xfrm rot="10800000">
            <a:off x="7809412" y="2370339"/>
            <a:ext cx="661488" cy="352544"/>
          </a:xfrm>
          <a:prstGeom prst="right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D3292"/>
              </a:solidFill>
              <a:effectLst/>
              <a:uLnTx/>
              <a:uFillTx/>
              <a:latin typeface="Arial" panose="020B0604020202020204"/>
              <a:ea typeface="+mn-ea"/>
              <a:cs typeface="+mn-cs"/>
            </a:endParaRPr>
          </a:p>
        </p:txBody>
      </p:sp>
      <p:pic>
        <p:nvPicPr>
          <p:cNvPr id="26" name="Picture 27">
            <a:extLst>
              <a:ext uri="{FF2B5EF4-FFF2-40B4-BE49-F238E27FC236}">
                <a16:creationId xmlns:a16="http://schemas.microsoft.com/office/drawing/2014/main" id="{B96FE3B1-9CA3-045E-293D-4C889453A90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389120" y="1859669"/>
            <a:ext cx="2968752" cy="3864086"/>
          </a:xfrm>
          <a:prstGeom prst="rect">
            <a:avLst/>
          </a:prstGeom>
        </p:spPr>
      </p:pic>
      <p:sp>
        <p:nvSpPr>
          <p:cNvPr id="3" name="TextBox 2">
            <a:extLst>
              <a:ext uri="{FF2B5EF4-FFF2-40B4-BE49-F238E27FC236}">
                <a16:creationId xmlns:a16="http://schemas.microsoft.com/office/drawing/2014/main" id="{B7967350-559B-44E8-B447-FF38647218ED}"/>
              </a:ext>
            </a:extLst>
          </p:cNvPr>
          <p:cNvSpPr txBox="1"/>
          <p:nvPr/>
        </p:nvSpPr>
        <p:spPr>
          <a:xfrm>
            <a:off x="883292" y="5902136"/>
            <a:ext cx="4285378" cy="58477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a:ea typeface="+mn-ea"/>
                <a:cs typeface="+mn-cs"/>
              </a:rPr>
              <a:t>PHASE 2 INITIATES </a:t>
            </a:r>
            <a:br>
              <a:rPr kumimoji="0" lang="en-US" sz="1600" b="1" i="0" u="none" strike="noStrike" kern="1200" cap="none" spc="0" normalizeH="0" baseline="0" noProof="0">
                <a:ln>
                  <a:noFill/>
                </a:ln>
                <a:solidFill>
                  <a:srgbClr val="000000"/>
                </a:solidFill>
                <a:effectLst/>
                <a:uLnTx/>
                <a:uFillTx/>
                <a:latin typeface="Arial" panose="020B0604020202020204"/>
                <a:ea typeface="+mn-ea"/>
                <a:cs typeface="+mn-cs"/>
              </a:rPr>
            </a:br>
            <a:r>
              <a:rPr kumimoji="0" lang="en-US" sz="1600" b="1" i="0" u="none" strike="noStrike" kern="1200" cap="none" spc="0" normalizeH="0" baseline="0" noProof="0">
                <a:ln>
                  <a:noFill/>
                </a:ln>
                <a:solidFill>
                  <a:srgbClr val="000000"/>
                </a:solidFill>
                <a:effectLst/>
                <a:uLnTx/>
                <a:uFillTx/>
                <a:latin typeface="Arial" panose="020B0604020202020204"/>
                <a:ea typeface="+mn-ea"/>
                <a:cs typeface="+mn-cs"/>
              </a:rPr>
              <a:t>PROJECT ALTERNATIVES</a:t>
            </a:r>
          </a:p>
        </p:txBody>
      </p:sp>
      <p:sp>
        <p:nvSpPr>
          <p:cNvPr id="19" name="TextBox 18">
            <a:extLst>
              <a:ext uri="{FF2B5EF4-FFF2-40B4-BE49-F238E27FC236}">
                <a16:creationId xmlns:a16="http://schemas.microsoft.com/office/drawing/2014/main" id="{8927BD88-AD9E-4D6F-8794-DE0F54E98772}"/>
              </a:ext>
            </a:extLst>
          </p:cNvPr>
          <p:cNvSpPr txBox="1"/>
          <p:nvPr/>
        </p:nvSpPr>
        <p:spPr>
          <a:xfrm>
            <a:off x="5267325" y="5725028"/>
            <a:ext cx="1199243"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a:ea typeface="+mn-ea"/>
                <a:cs typeface="Arial"/>
              </a:rPr>
              <a:t>FIRST QUARTER 2024</a:t>
            </a:r>
          </a:p>
        </p:txBody>
      </p:sp>
    </p:spTree>
    <p:extLst>
      <p:ext uri="{BB962C8B-B14F-4D97-AF65-F5344CB8AC3E}">
        <p14:creationId xmlns:p14="http://schemas.microsoft.com/office/powerpoint/2010/main" val="19172513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20517-54C2-8B85-8BF0-214E9B87E098}"/>
              </a:ext>
            </a:extLst>
          </p:cNvPr>
          <p:cNvSpPr>
            <a:spLocks noGrp="1"/>
          </p:cNvSpPr>
          <p:nvPr>
            <p:ph type="title"/>
          </p:nvPr>
        </p:nvSpPr>
        <p:spPr/>
        <p:txBody>
          <a:bodyPr/>
          <a:lstStyle/>
          <a:p>
            <a:r>
              <a:rPr lang="en-US"/>
              <a:t>Integrated Environmental Focus</a:t>
            </a:r>
          </a:p>
        </p:txBody>
      </p:sp>
      <p:sp>
        <p:nvSpPr>
          <p:cNvPr id="17" name="Phase">
            <a:extLst>
              <a:ext uri="{FF2B5EF4-FFF2-40B4-BE49-F238E27FC236}">
                <a16:creationId xmlns:a16="http://schemas.microsoft.com/office/drawing/2014/main" id="{DE64D47D-2E2C-8E7D-B6A1-5627795E0117}"/>
              </a:ext>
            </a:extLst>
          </p:cNvPr>
          <p:cNvSpPr txBox="1"/>
          <p:nvPr/>
        </p:nvSpPr>
        <p:spPr>
          <a:xfrm>
            <a:off x="579435" y="2052803"/>
            <a:ext cx="1253474"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1000"/>
              </a:spcBef>
              <a:spcAft>
                <a:spcPts val="0"/>
              </a:spcAft>
              <a:buClr>
                <a:srgbClr val="00A98A"/>
              </a:buClr>
              <a:buSzTx/>
              <a:buFont typeface="Arial" panose="020B0604020202020204" pitchFamily="34" charset="0"/>
              <a:buNone/>
              <a:tabLst/>
              <a:defRPr/>
            </a:pPr>
            <a:r>
              <a:rPr kumimoji="0" lang="en-US" sz="1600" b="1" i="0" u="none" strike="noStrike" kern="1200" cap="none" spc="0" normalizeH="0" baseline="0" noProof="0">
                <a:ln>
                  <a:noFill/>
                </a:ln>
                <a:solidFill>
                  <a:schemeClr val="accent6"/>
                </a:solidFill>
                <a:effectLst/>
                <a:uLnTx/>
                <a:uFillTx/>
                <a:latin typeface="Arial" panose="020B0604020202020204"/>
                <a:ea typeface="+mn-ea"/>
                <a:cs typeface="+mn-cs"/>
              </a:rPr>
              <a:t>PHASE</a:t>
            </a:r>
          </a:p>
        </p:txBody>
      </p:sp>
      <p:sp>
        <p:nvSpPr>
          <p:cNvPr id="7" name="1">
            <a:extLst>
              <a:ext uri="{FF2B5EF4-FFF2-40B4-BE49-F238E27FC236}">
                <a16:creationId xmlns:a16="http://schemas.microsoft.com/office/drawing/2014/main" id="{9F582F7E-4FCE-4862-F409-88DB75260BA1}"/>
              </a:ext>
            </a:extLst>
          </p:cNvPr>
          <p:cNvSpPr txBox="1">
            <a:spLocks/>
          </p:cNvSpPr>
          <p:nvPr/>
        </p:nvSpPr>
        <p:spPr>
          <a:xfrm>
            <a:off x="455277" y="2177581"/>
            <a:ext cx="1442896" cy="1192134"/>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1000"/>
              </a:spcBef>
              <a:buClr>
                <a:srgbClr val="00A98A"/>
              </a:buClr>
              <a:buFont typeface="Arial" panose="020B0604020202020204" pitchFamily="34" charset="0"/>
              <a:buNone/>
              <a:defRPr sz="3200" kern="1200">
                <a:solidFill>
                  <a:schemeClr val="tx1">
                    <a:lumMod val="75000"/>
                    <a:lumOff val="25000"/>
                  </a:schemeClr>
                </a:solidFill>
                <a:latin typeface="+mn-lt"/>
                <a:ea typeface="+mn-ea"/>
                <a:cs typeface="+mn-cs"/>
              </a:defRPr>
            </a:lvl1pPr>
            <a:lvl2pPr marL="457200" indent="0" algn="l" defTabSz="914400" rtl="0" eaLnBrk="1" latinLnBrk="0" hangingPunct="1">
              <a:lnSpc>
                <a:spcPct val="100000"/>
              </a:lnSpc>
              <a:spcBef>
                <a:spcPts val="500"/>
              </a:spcBef>
              <a:buClr>
                <a:schemeClr val="tx1">
                  <a:lumMod val="65000"/>
                  <a:lumOff val="35000"/>
                </a:schemeClr>
              </a:buClr>
              <a:buFont typeface="System Font Regular"/>
              <a:buNone/>
              <a:defRPr sz="2800" kern="1200">
                <a:solidFill>
                  <a:schemeClr val="tx1">
                    <a:lumMod val="75000"/>
                    <a:lumOff val="25000"/>
                  </a:schemeClr>
                </a:solidFill>
                <a:latin typeface="+mn-lt"/>
                <a:ea typeface="+mn-ea"/>
                <a:cs typeface="+mn-cs"/>
              </a:defRPr>
            </a:lvl2pPr>
            <a:lvl3pPr marL="914400" indent="0" algn="l" defTabSz="914400" rtl="0" eaLnBrk="1" latinLnBrk="0" hangingPunct="1">
              <a:lnSpc>
                <a:spcPct val="100000"/>
              </a:lnSpc>
              <a:spcBef>
                <a:spcPts val="500"/>
              </a:spcBef>
              <a:buClr>
                <a:schemeClr val="tx1">
                  <a:lumMod val="65000"/>
                  <a:lumOff val="35000"/>
                </a:schemeClr>
              </a:buClr>
              <a:buFont typeface="Arial" panose="020B0604020202020204" pitchFamily="34" charset="0"/>
              <a:buNone/>
              <a:defRPr sz="2400" kern="1200">
                <a:solidFill>
                  <a:schemeClr val="tx1">
                    <a:lumMod val="75000"/>
                    <a:lumOff val="25000"/>
                  </a:schemeClr>
                </a:solidFill>
                <a:latin typeface="+mn-lt"/>
                <a:ea typeface="+mn-ea"/>
                <a:cs typeface="+mn-cs"/>
              </a:defRPr>
            </a:lvl3pPr>
            <a:lvl4pPr marL="1371600" indent="0" algn="l" defTabSz="914400" rtl="0" eaLnBrk="1" latinLnBrk="0" hangingPunct="1">
              <a:lnSpc>
                <a:spcPct val="100000"/>
              </a:lnSpc>
              <a:spcBef>
                <a:spcPts val="500"/>
              </a:spcBef>
              <a:buClr>
                <a:srgbClr val="00A98A"/>
              </a:buClr>
              <a:buFont typeface="Arial" panose="020B0604020202020204" pitchFamily="34" charset="0"/>
              <a:buNone/>
              <a:defRPr sz="2000" kern="1200">
                <a:solidFill>
                  <a:schemeClr val="tx1">
                    <a:lumMod val="75000"/>
                    <a:lumOff val="25000"/>
                  </a:schemeClr>
                </a:solidFill>
                <a:latin typeface="+mn-lt"/>
                <a:ea typeface="+mn-ea"/>
                <a:cs typeface="+mn-cs"/>
              </a:defRPr>
            </a:lvl4pPr>
            <a:lvl5pPr marL="1828800" indent="0" algn="l" defTabSz="914400" rtl="0" eaLnBrk="1" latinLnBrk="0" hangingPunct="1">
              <a:lnSpc>
                <a:spcPct val="100000"/>
              </a:lnSpc>
              <a:spcBef>
                <a:spcPts val="500"/>
              </a:spcBef>
              <a:buClr>
                <a:srgbClr val="00A98A"/>
              </a:buClr>
              <a:buFont typeface="Arial" panose="020B0604020202020204" pitchFamily="34" charset="0"/>
              <a:buNone/>
              <a:defRPr sz="20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srgbClr val="00A98A"/>
              </a:buClr>
              <a:buSzTx/>
              <a:buFont typeface="Arial" panose="020B0604020202020204" pitchFamily="34" charset="0"/>
              <a:buNone/>
              <a:tabLst/>
              <a:defRPr/>
            </a:pPr>
            <a:r>
              <a:rPr kumimoji="0" lang="en-US" sz="7000" b="0" i="0" u="none" strike="noStrike" kern="1200" cap="none" spc="0" normalizeH="0" baseline="0" noProof="0">
                <a:ln>
                  <a:noFill/>
                </a:ln>
                <a:solidFill>
                  <a:srgbClr val="00B0F0"/>
                </a:solidFill>
                <a:effectLst/>
                <a:uLnTx/>
                <a:uFillTx/>
                <a:latin typeface="Arial" panose="020B0604020202020204"/>
                <a:ea typeface="+mn-ea"/>
                <a:cs typeface="+mn-cs"/>
              </a:rPr>
              <a:t>1</a:t>
            </a:r>
          </a:p>
        </p:txBody>
      </p:sp>
      <p:sp>
        <p:nvSpPr>
          <p:cNvPr id="15" name="Chevron 7">
            <a:extLst>
              <a:ext uri="{FF2B5EF4-FFF2-40B4-BE49-F238E27FC236}">
                <a16:creationId xmlns:a16="http://schemas.microsoft.com/office/drawing/2014/main" id="{0AF36809-D1E2-27DB-4841-8FD2DF17DBD6}"/>
              </a:ext>
              <a:ext uri="{C183D7F6-B498-43B3-948B-1728B52AA6E4}">
                <adec:decorative xmlns:adec="http://schemas.microsoft.com/office/drawing/2017/decorative" val="1"/>
              </a:ext>
            </a:extLst>
          </p:cNvPr>
          <p:cNvSpPr/>
          <p:nvPr/>
        </p:nvSpPr>
        <p:spPr>
          <a:xfrm>
            <a:off x="1844493" y="1894919"/>
            <a:ext cx="3617320" cy="1412908"/>
          </a:xfrm>
          <a:prstGeom prst="chevron">
            <a:avLst>
              <a:gd name="adj" fmla="val 20758"/>
            </a:avLst>
          </a:prstGeom>
          <a:solidFill>
            <a:srgbClr val="00B0F0"/>
          </a:solidFill>
          <a:ln w="57150" cap="flat" cmpd="sng" algn="ctr">
            <a:solidFill>
              <a:srgbClr val="00B0F0"/>
            </a:solidFill>
            <a:prstDash val="solid"/>
            <a:miter lim="800000"/>
          </a:ln>
          <a:effectLst/>
        </p:spPr>
        <p:txBody>
          <a:bodyPr vert="horz" lIns="228600" tIns="0" rIns="182843" bIns="182843" rtlCol="0" anchor="t" anchorCtr="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Arial" panose="020B0604020202020204"/>
              <a:ea typeface="Open Sans" panose="020B0606030504020204" pitchFamily="34" charset="0"/>
              <a:cs typeface="Arial" panose="020B0604020202020204" pitchFamily="34" charset="0"/>
            </a:endParaRPr>
          </a:p>
        </p:txBody>
      </p:sp>
      <p:sp>
        <p:nvSpPr>
          <p:cNvPr id="16" name="Text Placeholder 7">
            <a:extLst>
              <a:ext uri="{FF2B5EF4-FFF2-40B4-BE49-F238E27FC236}">
                <a16:creationId xmlns:a16="http://schemas.microsoft.com/office/drawing/2014/main" id="{FE2C25D6-82BD-B836-3A44-ABD75CEAEDA0}"/>
              </a:ext>
            </a:extLst>
          </p:cNvPr>
          <p:cNvSpPr txBox="1">
            <a:spLocks/>
          </p:cNvSpPr>
          <p:nvPr/>
        </p:nvSpPr>
        <p:spPr>
          <a:xfrm>
            <a:off x="2218449" y="2149121"/>
            <a:ext cx="3212678" cy="923330"/>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100000"/>
              </a:lnSpc>
              <a:spcBef>
                <a:spcPts val="1000"/>
              </a:spcBef>
              <a:buClr>
                <a:srgbClr val="00A98A"/>
              </a:buClr>
              <a:buFont typeface="Arial" panose="020B0604020202020204" pitchFamily="34" charset="0"/>
              <a:buChar char="•"/>
              <a:defRPr sz="20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100000"/>
              </a:lnSpc>
              <a:spcBef>
                <a:spcPts val="500"/>
              </a:spcBef>
              <a:buClr>
                <a:schemeClr val="tx1">
                  <a:lumMod val="65000"/>
                  <a:lumOff val="35000"/>
                </a:schemeClr>
              </a:buClr>
              <a:buFont typeface="System Font Regular"/>
              <a:buChar char="-"/>
              <a:defRPr sz="16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100000"/>
              </a:lnSpc>
              <a:spcBef>
                <a:spcPts val="500"/>
              </a:spcBef>
              <a:buClr>
                <a:schemeClr val="tx1">
                  <a:lumMod val="65000"/>
                  <a:lumOff val="35000"/>
                </a:schemeClr>
              </a:buClr>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100000"/>
              </a:lnSpc>
              <a:spcBef>
                <a:spcPts val="500"/>
              </a:spcBef>
              <a:buClr>
                <a:srgbClr val="00A98A"/>
              </a:buClr>
              <a:buFont typeface="Arial" panose="020B0604020202020204" pitchFamily="34" charset="0"/>
              <a:buChar char="•"/>
              <a:defRPr sz="12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100000"/>
              </a:lnSpc>
              <a:spcBef>
                <a:spcPts val="500"/>
              </a:spcBef>
              <a:buClr>
                <a:srgbClr val="00A98A"/>
              </a:buClr>
              <a:buFont typeface="Arial" panose="020B0604020202020204" pitchFamily="34" charset="0"/>
              <a:buChar char="•"/>
              <a:defRPr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Font typeface="Arial" panose="020B0604020202020204" pitchFamily="34" charset="0"/>
              <a:buNone/>
              <a:defRPr/>
            </a:pPr>
            <a:r>
              <a:rPr lang="en-US" sz="1800" b="1">
                <a:solidFill>
                  <a:schemeClr val="bg1"/>
                </a:solidFill>
                <a:ea typeface="+mn-lt"/>
                <a:cs typeface="Arial" panose="020B0604020202020204"/>
              </a:rPr>
              <a:t>Environmental Constraints &amp; Opportunities (ECO) Identification</a:t>
            </a:r>
          </a:p>
        </p:txBody>
      </p:sp>
      <p:sp>
        <p:nvSpPr>
          <p:cNvPr id="8" name="Project Identification">
            <a:extLst>
              <a:ext uri="{FF2B5EF4-FFF2-40B4-BE49-F238E27FC236}">
                <a16:creationId xmlns:a16="http://schemas.microsoft.com/office/drawing/2014/main" id="{EBFDBDB6-B16E-F7F8-9341-52A2C1724276}"/>
              </a:ext>
            </a:extLst>
          </p:cNvPr>
          <p:cNvSpPr/>
          <p:nvPr/>
        </p:nvSpPr>
        <p:spPr>
          <a:xfrm>
            <a:off x="713458" y="3414155"/>
            <a:ext cx="4795500" cy="453768"/>
          </a:xfrm>
          <a:prstGeom prst="chevron">
            <a:avLst>
              <a:gd name="adj" fmla="val 20758"/>
            </a:avLst>
          </a:prstGeom>
          <a:solidFill>
            <a:srgbClr val="00A9E6"/>
          </a:solidFill>
          <a:ln w="57150" cap="flat" cmpd="sng" algn="ctr">
            <a:solidFill>
              <a:srgbClr val="FFFFFF"/>
            </a:solidFill>
            <a:prstDash val="solid"/>
            <a:miter lim="800000"/>
          </a:ln>
          <a:effectLst/>
        </p:spPr>
        <p:txBody>
          <a:bodyPr vert="horz" lIns="228600" tIns="0" rIns="182843" bIns="182843" rtlCol="0" anchor="ctr" anchorCtr="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rPr>
              <a:t>PROJECT IDENTIFICATION (2022 – 2024)</a:t>
            </a:r>
          </a:p>
        </p:txBody>
      </p:sp>
      <p:sp>
        <p:nvSpPr>
          <p:cNvPr id="6" name="Text Placeholder 7">
            <a:extLst>
              <a:ext uri="{FF2B5EF4-FFF2-40B4-BE49-F238E27FC236}">
                <a16:creationId xmlns:a16="http://schemas.microsoft.com/office/drawing/2014/main" id="{F33E4A82-FB84-E131-4B9E-2C68F29D8F8A}"/>
              </a:ext>
            </a:extLst>
          </p:cNvPr>
          <p:cNvSpPr txBox="1">
            <a:spLocks/>
          </p:cNvSpPr>
          <p:nvPr/>
        </p:nvSpPr>
        <p:spPr>
          <a:xfrm>
            <a:off x="663364" y="4042805"/>
            <a:ext cx="5084293" cy="1405513"/>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100000"/>
              </a:lnSpc>
              <a:spcBef>
                <a:spcPts val="1000"/>
              </a:spcBef>
              <a:buClr>
                <a:schemeClr val="accent4"/>
              </a:buClr>
              <a:buFont typeface="Arial" panose="020B0604020202020204" pitchFamily="34" charset="0"/>
              <a:buChar char="•"/>
              <a:defRPr sz="24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100000"/>
              </a:lnSpc>
              <a:spcBef>
                <a:spcPts val="500"/>
              </a:spcBef>
              <a:buClr>
                <a:schemeClr val="accent4"/>
              </a:buClr>
              <a:buFont typeface="System Font Regular"/>
              <a:buChar char="-"/>
              <a:defRPr sz="18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100000"/>
              </a:lnSpc>
              <a:spcBef>
                <a:spcPts val="500"/>
              </a:spcBef>
              <a:buClr>
                <a:schemeClr val="accent4"/>
              </a:buClr>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100000"/>
              </a:lnSpc>
              <a:spcBef>
                <a:spcPts val="500"/>
              </a:spcBef>
              <a:buClr>
                <a:schemeClr val="accent4"/>
              </a:buClr>
              <a:buFont typeface="Arial" panose="020B0604020202020204" pitchFamily="34" charset="0"/>
              <a:buChar char="•"/>
              <a:defRPr sz="12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100000"/>
              </a:lnSpc>
              <a:spcBef>
                <a:spcPts val="500"/>
              </a:spcBef>
              <a:buClr>
                <a:schemeClr val="accent4"/>
              </a:buClr>
              <a:buFont typeface="Arial" panose="020B0604020202020204" pitchFamily="34" charset="0"/>
              <a:buChar char="•"/>
              <a:defRPr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600"/>
              </a:spcAft>
              <a:buClr>
                <a:srgbClr val="00B0F0"/>
              </a:buClr>
              <a:buSzTx/>
              <a:buFont typeface="Arial" panose="020B0604020202020204" pitchFamily="34" charset="0"/>
              <a:buChar char="•"/>
              <a:tabLst/>
              <a:defRPr/>
            </a:pPr>
            <a:r>
              <a:rPr kumimoji="0" lang="en-US" sz="1800" b="0" i="0" u="none" strike="noStrike" kern="1200" cap="none" spc="0" normalizeH="0" baseline="0" noProof="0">
                <a:ln>
                  <a:noFill/>
                </a:ln>
                <a:effectLst/>
                <a:uLnTx/>
                <a:uFillTx/>
                <a:latin typeface="Arial" panose="020B0604020202020204"/>
                <a:ea typeface="+mn-lt"/>
                <a:cs typeface="Arial" panose="020B0604020202020204"/>
              </a:rPr>
              <a:t>Social and natural constraints and opportunities to support concept development</a:t>
            </a:r>
          </a:p>
          <a:p>
            <a:pPr marL="228600" marR="0" lvl="0" indent="-228600" algn="l" defTabSz="914400" rtl="0" eaLnBrk="1" fontAlgn="auto" latinLnBrk="0" hangingPunct="1">
              <a:lnSpc>
                <a:spcPct val="100000"/>
              </a:lnSpc>
              <a:spcBef>
                <a:spcPts val="1000"/>
              </a:spcBef>
              <a:spcAft>
                <a:spcPts val="600"/>
              </a:spcAft>
              <a:buClr>
                <a:srgbClr val="00B0F0"/>
              </a:buClr>
              <a:buSzTx/>
              <a:buFont typeface="Arial" panose="020B0604020202020204" pitchFamily="34" charset="0"/>
              <a:buChar char="•"/>
              <a:tabLst/>
              <a:defRPr/>
            </a:pPr>
            <a:r>
              <a:rPr kumimoji="0" lang="en-US" sz="1800" b="0" i="0" u="none" strike="noStrike" kern="1200" cap="none" spc="0" normalizeH="0" baseline="0" noProof="0">
                <a:ln>
                  <a:noFill/>
                </a:ln>
                <a:effectLst/>
                <a:uLnTx/>
                <a:uFillTx/>
                <a:latin typeface="Arial" panose="020B0604020202020204"/>
                <a:ea typeface="+mn-lt"/>
                <a:cs typeface="Arial" panose="020B0604020202020204"/>
              </a:rPr>
              <a:t>ECO Report and map book available at </a:t>
            </a:r>
            <a:r>
              <a:rPr kumimoji="0" lang="en-US" sz="1800" b="0" i="0" u="sng" strike="noStrike" kern="1200" cap="none" spc="0" normalizeH="0" baseline="0" noProof="0">
                <a:ln>
                  <a:noFill/>
                </a:ln>
                <a:solidFill>
                  <a:srgbClr val="DD3292"/>
                </a:solidFill>
                <a:effectLst/>
                <a:uLnTx/>
                <a:uFillTx/>
                <a:latin typeface="Arial" panose="020B0604020202020204"/>
                <a:ea typeface="+mn-lt"/>
                <a:cs typeface="Arial" panose="020B0604020202020204"/>
              </a:rPr>
              <a:t>Link21Program.org</a:t>
            </a:r>
          </a:p>
        </p:txBody>
      </p:sp>
      <p:sp>
        <p:nvSpPr>
          <p:cNvPr id="13" name="Phase">
            <a:extLst>
              <a:ext uri="{FF2B5EF4-FFF2-40B4-BE49-F238E27FC236}">
                <a16:creationId xmlns:a16="http://schemas.microsoft.com/office/drawing/2014/main" id="{833B2533-B463-A4DD-D2A2-A3D85242BE68}"/>
              </a:ext>
            </a:extLst>
          </p:cNvPr>
          <p:cNvSpPr txBox="1"/>
          <p:nvPr/>
        </p:nvSpPr>
        <p:spPr>
          <a:xfrm>
            <a:off x="6240006" y="2052803"/>
            <a:ext cx="1253474"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1000"/>
              </a:spcBef>
              <a:spcAft>
                <a:spcPts val="0"/>
              </a:spcAft>
              <a:buClr>
                <a:srgbClr val="00A98A"/>
              </a:buClr>
              <a:buSzTx/>
              <a:buFont typeface="Arial" panose="020B0604020202020204" pitchFamily="34" charset="0"/>
              <a:buNone/>
              <a:tabLst/>
              <a:defRPr/>
            </a:pPr>
            <a:r>
              <a:rPr kumimoji="0" lang="en-US" sz="1600" b="1" i="0" u="none" strike="noStrike" kern="1200" cap="none" spc="0" normalizeH="0" baseline="0" noProof="0">
                <a:ln>
                  <a:noFill/>
                </a:ln>
                <a:solidFill>
                  <a:srgbClr val="F8971D"/>
                </a:solidFill>
                <a:effectLst/>
                <a:uLnTx/>
                <a:uFillTx/>
                <a:latin typeface="Arial" panose="020B0604020202020204"/>
                <a:ea typeface="+mn-ea"/>
                <a:cs typeface="+mn-cs"/>
              </a:rPr>
              <a:t>PHASE</a:t>
            </a:r>
          </a:p>
        </p:txBody>
      </p:sp>
      <p:sp>
        <p:nvSpPr>
          <p:cNvPr id="10" name="2">
            <a:extLst>
              <a:ext uri="{FF2B5EF4-FFF2-40B4-BE49-F238E27FC236}">
                <a16:creationId xmlns:a16="http://schemas.microsoft.com/office/drawing/2014/main" id="{40631AF7-CF7E-58B1-EC46-1767E49A18D3}"/>
              </a:ext>
            </a:extLst>
          </p:cNvPr>
          <p:cNvSpPr txBox="1">
            <a:spLocks/>
          </p:cNvSpPr>
          <p:nvPr/>
        </p:nvSpPr>
        <p:spPr>
          <a:xfrm>
            <a:off x="6149107" y="2197669"/>
            <a:ext cx="1442896" cy="1192134"/>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1000"/>
              </a:spcBef>
              <a:buClr>
                <a:srgbClr val="00A98A"/>
              </a:buClr>
              <a:buFont typeface="Arial" panose="020B0604020202020204" pitchFamily="34" charset="0"/>
              <a:buNone/>
              <a:defRPr sz="3200" kern="1200">
                <a:solidFill>
                  <a:schemeClr val="tx1">
                    <a:lumMod val="75000"/>
                    <a:lumOff val="25000"/>
                  </a:schemeClr>
                </a:solidFill>
                <a:latin typeface="+mn-lt"/>
                <a:ea typeface="+mn-ea"/>
                <a:cs typeface="+mn-cs"/>
              </a:defRPr>
            </a:lvl1pPr>
            <a:lvl2pPr marL="457200" indent="0" algn="l" defTabSz="914400" rtl="0" eaLnBrk="1" latinLnBrk="0" hangingPunct="1">
              <a:lnSpc>
                <a:spcPct val="100000"/>
              </a:lnSpc>
              <a:spcBef>
                <a:spcPts val="500"/>
              </a:spcBef>
              <a:buClr>
                <a:schemeClr val="tx1">
                  <a:lumMod val="65000"/>
                  <a:lumOff val="35000"/>
                </a:schemeClr>
              </a:buClr>
              <a:buFont typeface="System Font Regular"/>
              <a:buNone/>
              <a:defRPr sz="2800" kern="1200">
                <a:solidFill>
                  <a:schemeClr val="tx1">
                    <a:lumMod val="75000"/>
                    <a:lumOff val="25000"/>
                  </a:schemeClr>
                </a:solidFill>
                <a:latin typeface="+mn-lt"/>
                <a:ea typeface="+mn-ea"/>
                <a:cs typeface="+mn-cs"/>
              </a:defRPr>
            </a:lvl2pPr>
            <a:lvl3pPr marL="914400" indent="0" algn="l" defTabSz="914400" rtl="0" eaLnBrk="1" latinLnBrk="0" hangingPunct="1">
              <a:lnSpc>
                <a:spcPct val="100000"/>
              </a:lnSpc>
              <a:spcBef>
                <a:spcPts val="500"/>
              </a:spcBef>
              <a:buClr>
                <a:schemeClr val="tx1">
                  <a:lumMod val="65000"/>
                  <a:lumOff val="35000"/>
                </a:schemeClr>
              </a:buClr>
              <a:buFont typeface="Arial" panose="020B0604020202020204" pitchFamily="34" charset="0"/>
              <a:buNone/>
              <a:defRPr sz="2400" kern="1200">
                <a:solidFill>
                  <a:schemeClr val="tx1">
                    <a:lumMod val="75000"/>
                    <a:lumOff val="25000"/>
                  </a:schemeClr>
                </a:solidFill>
                <a:latin typeface="+mn-lt"/>
                <a:ea typeface="+mn-ea"/>
                <a:cs typeface="+mn-cs"/>
              </a:defRPr>
            </a:lvl3pPr>
            <a:lvl4pPr marL="1371600" indent="0" algn="l" defTabSz="914400" rtl="0" eaLnBrk="1" latinLnBrk="0" hangingPunct="1">
              <a:lnSpc>
                <a:spcPct val="100000"/>
              </a:lnSpc>
              <a:spcBef>
                <a:spcPts val="500"/>
              </a:spcBef>
              <a:buClr>
                <a:srgbClr val="00A98A"/>
              </a:buClr>
              <a:buFont typeface="Arial" panose="020B0604020202020204" pitchFamily="34" charset="0"/>
              <a:buNone/>
              <a:defRPr sz="2000" kern="1200">
                <a:solidFill>
                  <a:schemeClr val="tx1">
                    <a:lumMod val="75000"/>
                    <a:lumOff val="25000"/>
                  </a:schemeClr>
                </a:solidFill>
                <a:latin typeface="+mn-lt"/>
                <a:ea typeface="+mn-ea"/>
                <a:cs typeface="+mn-cs"/>
              </a:defRPr>
            </a:lvl4pPr>
            <a:lvl5pPr marL="1828800" indent="0" algn="l" defTabSz="914400" rtl="0" eaLnBrk="1" latinLnBrk="0" hangingPunct="1">
              <a:lnSpc>
                <a:spcPct val="100000"/>
              </a:lnSpc>
              <a:spcBef>
                <a:spcPts val="500"/>
              </a:spcBef>
              <a:buClr>
                <a:srgbClr val="00A98A"/>
              </a:buClr>
              <a:buFont typeface="Arial" panose="020B0604020202020204" pitchFamily="34" charset="0"/>
              <a:buNone/>
              <a:defRPr sz="20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srgbClr val="00A98A"/>
              </a:buClr>
              <a:buSzTx/>
              <a:buFont typeface="Arial" panose="020B0604020202020204" pitchFamily="34" charset="0"/>
              <a:buNone/>
              <a:tabLst/>
              <a:defRPr/>
            </a:pPr>
            <a:r>
              <a:rPr kumimoji="0" lang="en-US" sz="7000" b="0" i="0" u="none" strike="noStrike" kern="1200" cap="none" spc="0" normalizeH="0" baseline="0" noProof="0">
                <a:ln>
                  <a:noFill/>
                </a:ln>
                <a:solidFill>
                  <a:srgbClr val="F8971D"/>
                </a:solidFill>
                <a:effectLst/>
                <a:uLnTx/>
                <a:uFillTx/>
                <a:latin typeface="Arial" panose="020B0604020202020204"/>
                <a:ea typeface="+mn-ea"/>
                <a:cs typeface="+mn-cs"/>
              </a:rPr>
              <a:t>2</a:t>
            </a:r>
          </a:p>
        </p:txBody>
      </p:sp>
      <p:sp>
        <p:nvSpPr>
          <p:cNvPr id="4" name="Chevron 7">
            <a:extLst>
              <a:ext uri="{FF2B5EF4-FFF2-40B4-BE49-F238E27FC236}">
                <a16:creationId xmlns:a16="http://schemas.microsoft.com/office/drawing/2014/main" id="{0DF6CE29-14D3-BC10-0E48-74618E3A85B9}"/>
              </a:ext>
              <a:ext uri="{C183D7F6-B498-43B3-948B-1728B52AA6E4}">
                <adec:decorative xmlns:adec="http://schemas.microsoft.com/office/drawing/2017/decorative" val="1"/>
              </a:ext>
            </a:extLst>
          </p:cNvPr>
          <p:cNvSpPr/>
          <p:nvPr/>
        </p:nvSpPr>
        <p:spPr>
          <a:xfrm>
            <a:off x="7316047" y="1837544"/>
            <a:ext cx="3617320" cy="1530759"/>
          </a:xfrm>
          <a:prstGeom prst="chevron">
            <a:avLst>
              <a:gd name="adj" fmla="val 20758"/>
            </a:avLst>
          </a:prstGeom>
          <a:solidFill>
            <a:srgbClr val="F8971D"/>
          </a:solidFill>
          <a:ln w="57150" cap="flat" cmpd="sng" algn="ctr">
            <a:solidFill>
              <a:srgbClr val="FFFFFF"/>
            </a:solidFill>
            <a:prstDash val="solid"/>
            <a:miter lim="800000"/>
          </a:ln>
          <a:effectLst/>
        </p:spPr>
        <p:txBody>
          <a:bodyPr vert="horz" lIns="228600" tIns="0" rIns="182843" bIns="182843" rtlCol="0" anchor="t" anchorCtr="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Arial" panose="020B0604020202020204"/>
              <a:ea typeface="Open Sans" panose="020B0606030504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B320D061-3F33-042C-8313-BF88E4B0776D}"/>
              </a:ext>
            </a:extLst>
          </p:cNvPr>
          <p:cNvSpPr txBox="1"/>
          <p:nvPr/>
        </p:nvSpPr>
        <p:spPr>
          <a:xfrm>
            <a:off x="7856931" y="2149121"/>
            <a:ext cx="2913647" cy="923330"/>
          </a:xfrm>
          <a:prstGeom prst="rect">
            <a:avLst/>
          </a:prstGeom>
          <a:noFill/>
        </p:spPr>
        <p:txBody>
          <a:bodyPr wrap="square" rtlCol="0">
            <a:spAutoFit/>
          </a:bodyPr>
          <a:lstStyle/>
          <a:p>
            <a:r>
              <a:rPr lang="en-US" b="1">
                <a:solidFill>
                  <a:schemeClr val="bg1"/>
                </a:solidFill>
              </a:rPr>
              <a:t>Comprehensive Environmental </a:t>
            </a:r>
            <a:br>
              <a:rPr lang="en-US" b="1">
                <a:solidFill>
                  <a:schemeClr val="bg1"/>
                </a:solidFill>
              </a:rPr>
            </a:br>
            <a:r>
              <a:rPr lang="en-US" b="1">
                <a:solidFill>
                  <a:schemeClr val="bg1"/>
                </a:solidFill>
              </a:rPr>
              <a:t>Analysis</a:t>
            </a:r>
          </a:p>
        </p:txBody>
      </p:sp>
      <p:sp>
        <p:nvSpPr>
          <p:cNvPr id="12" name="Project Selection">
            <a:extLst>
              <a:ext uri="{FF2B5EF4-FFF2-40B4-BE49-F238E27FC236}">
                <a16:creationId xmlns:a16="http://schemas.microsoft.com/office/drawing/2014/main" id="{6D720E2D-52E9-7AF6-505C-DDBFA0569FCC}"/>
              </a:ext>
            </a:extLst>
          </p:cNvPr>
          <p:cNvSpPr/>
          <p:nvPr/>
        </p:nvSpPr>
        <p:spPr>
          <a:xfrm>
            <a:off x="6240006" y="3414155"/>
            <a:ext cx="4795500" cy="453768"/>
          </a:xfrm>
          <a:prstGeom prst="chevron">
            <a:avLst>
              <a:gd name="adj" fmla="val 20758"/>
            </a:avLst>
          </a:prstGeom>
          <a:solidFill>
            <a:srgbClr val="F8971D"/>
          </a:solidFill>
          <a:ln w="57150" cap="flat" cmpd="sng" algn="ctr">
            <a:solidFill>
              <a:srgbClr val="FFFFFF"/>
            </a:solidFill>
            <a:prstDash val="solid"/>
            <a:miter lim="800000"/>
          </a:ln>
          <a:effectLst/>
        </p:spPr>
        <p:txBody>
          <a:bodyPr vert="horz" lIns="228600" tIns="0" rIns="182843" bIns="182843" rtlCol="0" anchor="ctr" anchorCtr="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rPr>
              <a:t>PROJECT SELECTION (2024 – 2027)</a:t>
            </a:r>
          </a:p>
        </p:txBody>
      </p:sp>
      <p:sp>
        <p:nvSpPr>
          <p:cNvPr id="11" name="Text Placeholder 7">
            <a:extLst>
              <a:ext uri="{FF2B5EF4-FFF2-40B4-BE49-F238E27FC236}">
                <a16:creationId xmlns:a16="http://schemas.microsoft.com/office/drawing/2014/main" id="{30C1B45A-AD0C-B14B-FB71-D5A4B21EAE2A}"/>
              </a:ext>
            </a:extLst>
          </p:cNvPr>
          <p:cNvSpPr txBox="1">
            <a:spLocks/>
          </p:cNvSpPr>
          <p:nvPr/>
        </p:nvSpPr>
        <p:spPr>
          <a:xfrm>
            <a:off x="6197055" y="4042805"/>
            <a:ext cx="5626128" cy="1128514"/>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100000"/>
              </a:lnSpc>
              <a:spcBef>
                <a:spcPts val="1000"/>
              </a:spcBef>
              <a:buClr>
                <a:schemeClr val="accent4"/>
              </a:buClr>
              <a:buFont typeface="Arial" panose="020B0604020202020204" pitchFamily="34" charset="0"/>
              <a:buChar char="•"/>
              <a:defRPr sz="24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100000"/>
              </a:lnSpc>
              <a:spcBef>
                <a:spcPts val="500"/>
              </a:spcBef>
              <a:buClr>
                <a:schemeClr val="accent4"/>
              </a:buClr>
              <a:buFont typeface="System Font Regular"/>
              <a:buChar char="-"/>
              <a:defRPr sz="18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100000"/>
              </a:lnSpc>
              <a:spcBef>
                <a:spcPts val="500"/>
              </a:spcBef>
              <a:buClr>
                <a:schemeClr val="accent4"/>
              </a:buClr>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100000"/>
              </a:lnSpc>
              <a:spcBef>
                <a:spcPts val="500"/>
              </a:spcBef>
              <a:buClr>
                <a:schemeClr val="accent4"/>
              </a:buClr>
              <a:buFont typeface="Arial" panose="020B0604020202020204" pitchFamily="34" charset="0"/>
              <a:buChar char="•"/>
              <a:defRPr sz="12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100000"/>
              </a:lnSpc>
              <a:spcBef>
                <a:spcPts val="500"/>
              </a:spcBef>
              <a:buClr>
                <a:schemeClr val="accent4"/>
              </a:buClr>
              <a:buFont typeface="Arial" panose="020B0604020202020204" pitchFamily="34" charset="0"/>
              <a:buChar char="•"/>
              <a:defRPr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600"/>
              </a:spcAft>
              <a:buClr>
                <a:srgbClr val="F8971D"/>
              </a:buClr>
              <a:buSzTx/>
              <a:buFont typeface="Arial" panose="020B0604020202020204" pitchFamily="34" charset="0"/>
              <a:buChar char="•"/>
              <a:tabLst/>
              <a:defRPr/>
            </a:pPr>
            <a:r>
              <a:rPr kumimoji="0" lang="en-US" sz="1800" b="0" i="0" u="none" strike="noStrike" kern="1200" cap="none" spc="0" normalizeH="0" baseline="0" noProof="0">
                <a:ln>
                  <a:noFill/>
                </a:ln>
                <a:effectLst/>
                <a:uLnTx/>
                <a:uFillTx/>
                <a:latin typeface="Arial" panose="020B0604020202020204"/>
                <a:ea typeface="+mn-lt"/>
                <a:cs typeface="Arial" panose="020B0604020202020204"/>
              </a:rPr>
              <a:t>ECO informs project alternatives</a:t>
            </a:r>
          </a:p>
          <a:p>
            <a:pPr marL="228600" marR="0" lvl="0" indent="-228600" algn="l" defTabSz="914400" rtl="0" eaLnBrk="1" fontAlgn="auto" latinLnBrk="0" hangingPunct="1">
              <a:lnSpc>
                <a:spcPct val="100000"/>
              </a:lnSpc>
              <a:spcBef>
                <a:spcPts val="1000"/>
              </a:spcBef>
              <a:spcAft>
                <a:spcPts val="600"/>
              </a:spcAft>
              <a:buClr>
                <a:srgbClr val="F8971D"/>
              </a:buClr>
              <a:buSzTx/>
              <a:buFont typeface="Arial" panose="020B0604020202020204" pitchFamily="34" charset="0"/>
              <a:buChar char="•"/>
              <a:tabLst/>
              <a:defRPr/>
            </a:pPr>
            <a:r>
              <a:rPr kumimoji="0" lang="en-US" sz="1800" b="0" i="0" u="none" strike="noStrike" kern="1200" cap="none" spc="0" normalizeH="0" baseline="0" noProof="0">
                <a:ln>
                  <a:noFill/>
                </a:ln>
                <a:effectLst/>
                <a:uLnTx/>
                <a:uFillTx/>
                <a:latin typeface="Arial" panose="020B0604020202020204"/>
                <a:ea typeface="+mn-lt"/>
                <a:cs typeface="Arial" panose="020B0604020202020204"/>
              </a:rPr>
              <a:t>California Environmental Quality Act (CEQA) &amp; National Environmental Policy Agency (NEPA)</a:t>
            </a:r>
            <a:endParaRPr kumimoji="0" lang="en-US" sz="1800" b="0" i="0" u="sng" strike="noStrike" kern="1200" cap="none" spc="0" normalizeH="0" baseline="0" noProof="0">
              <a:ln>
                <a:noFill/>
              </a:ln>
              <a:effectLst/>
              <a:uLnTx/>
              <a:uFillTx/>
              <a:latin typeface="Arial" panose="020B0604020202020204"/>
              <a:ea typeface="+mn-lt"/>
              <a:cs typeface="Arial" panose="020B0604020202020204"/>
            </a:endParaRPr>
          </a:p>
        </p:txBody>
      </p:sp>
    </p:spTree>
    <p:extLst>
      <p:ext uri="{BB962C8B-B14F-4D97-AF65-F5344CB8AC3E}">
        <p14:creationId xmlns:p14="http://schemas.microsoft.com/office/powerpoint/2010/main" val="10778209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a:extLst>
              <a:ext uri="{FF2B5EF4-FFF2-40B4-BE49-F238E27FC236}">
                <a16:creationId xmlns:a16="http://schemas.microsoft.com/office/drawing/2014/main" id="{775BC2F5-3A77-B1FE-57BB-5081B519F1AC}"/>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1" r="-46" b="-63"/>
          <a:stretch/>
        </p:blipFill>
        <p:spPr>
          <a:xfrm>
            <a:off x="0" y="0"/>
            <a:ext cx="12193873" cy="6865410"/>
          </a:xfrm>
          <a:prstGeom prst="rect">
            <a:avLst/>
          </a:prstGeom>
        </p:spPr>
      </p:pic>
      <p:pic>
        <p:nvPicPr>
          <p:cNvPr id="4" name="Picture 3">
            <a:extLst>
              <a:ext uri="{FF2B5EF4-FFF2-40B4-BE49-F238E27FC236}">
                <a16:creationId xmlns:a16="http://schemas.microsoft.com/office/drawing/2014/main" id="{66717A0D-308D-DFCE-0948-A0EB66B36D80}"/>
              </a:ext>
              <a:ext uri="{C183D7F6-B498-43B3-948B-1728B52AA6E4}">
                <adec:decorative xmlns:adec="http://schemas.microsoft.com/office/drawing/2017/decorative" val="1"/>
              </a:ext>
            </a:extLst>
          </p:cNvPr>
          <p:cNvPicPr>
            <a:picLocks noChangeAspect="1"/>
          </p:cNvPicPr>
          <p:nvPr/>
        </p:nvPicPr>
        <p:blipFill>
          <a:blip r:embed="rId4">
            <a:alphaModFix amt="85000"/>
          </a:blip>
          <a:stretch>
            <a:fillRect/>
          </a:stretch>
        </p:blipFill>
        <p:spPr>
          <a:xfrm flipV="1">
            <a:off x="-4" y="903961"/>
            <a:ext cx="10332723" cy="1193800"/>
          </a:xfrm>
          <a:prstGeom prst="rect">
            <a:avLst/>
          </a:prstGeom>
        </p:spPr>
      </p:pic>
      <p:sp>
        <p:nvSpPr>
          <p:cNvPr id="2" name="Title 1">
            <a:extLst>
              <a:ext uri="{FF2B5EF4-FFF2-40B4-BE49-F238E27FC236}">
                <a16:creationId xmlns:a16="http://schemas.microsoft.com/office/drawing/2014/main" id="{C2C80288-0051-8241-AF37-9B4344FD58CE}"/>
              </a:ext>
            </a:extLst>
          </p:cNvPr>
          <p:cNvSpPr>
            <a:spLocks noGrp="1"/>
          </p:cNvSpPr>
          <p:nvPr>
            <p:ph type="title"/>
          </p:nvPr>
        </p:nvSpPr>
        <p:spPr>
          <a:xfrm>
            <a:off x="273973" y="1089827"/>
            <a:ext cx="10126397" cy="701731"/>
          </a:xfrm>
        </p:spPr>
        <p:txBody>
          <a:bodyPr>
            <a:noAutofit/>
          </a:bodyPr>
          <a:lstStyle/>
          <a:p>
            <a:r>
              <a:rPr lang="en-US" sz="3400"/>
              <a:t>Developing Initial Concepts</a:t>
            </a:r>
            <a:endParaRPr lang="en-US" sz="3400">
              <a:solidFill>
                <a:schemeClr val="accent4"/>
              </a:solidFill>
            </a:endParaRPr>
          </a:p>
        </p:txBody>
      </p:sp>
    </p:spTree>
    <p:extLst>
      <p:ext uri="{BB962C8B-B14F-4D97-AF65-F5344CB8AC3E}">
        <p14:creationId xmlns:p14="http://schemas.microsoft.com/office/powerpoint/2010/main" val="32791240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6B302-6908-169C-6456-18E340BC31C0}"/>
              </a:ext>
            </a:extLst>
          </p:cNvPr>
          <p:cNvSpPr>
            <a:spLocks noGrp="1"/>
          </p:cNvSpPr>
          <p:nvPr>
            <p:ph type="title"/>
          </p:nvPr>
        </p:nvSpPr>
        <p:spPr>
          <a:xfrm>
            <a:off x="589854" y="683489"/>
            <a:ext cx="10515600" cy="707886"/>
          </a:xfrm>
        </p:spPr>
        <p:txBody>
          <a:bodyPr/>
          <a:lstStyle/>
          <a:p>
            <a:r>
              <a:rPr lang="en-US"/>
              <a:t>Identifying Link21 Concepts</a:t>
            </a:r>
          </a:p>
        </p:txBody>
      </p:sp>
      <p:sp>
        <p:nvSpPr>
          <p:cNvPr id="4" name="Content Placeholder 2">
            <a:extLst>
              <a:ext uri="{FF2B5EF4-FFF2-40B4-BE49-F238E27FC236}">
                <a16:creationId xmlns:a16="http://schemas.microsoft.com/office/drawing/2014/main" id="{6845CB53-E9C4-8E79-1727-5BF709C1D5AA}"/>
              </a:ext>
            </a:extLst>
          </p:cNvPr>
          <p:cNvSpPr txBox="1">
            <a:spLocks/>
          </p:cNvSpPr>
          <p:nvPr/>
        </p:nvSpPr>
        <p:spPr>
          <a:xfrm>
            <a:off x="656952" y="1617570"/>
            <a:ext cx="10515600" cy="461665"/>
          </a:xfrm>
          <a:prstGeom prst="rect">
            <a:avLst/>
          </a:prstGeom>
        </p:spPr>
        <p:txBody>
          <a:bodyPr vert="horz" lIns="91440" tIns="45720" rIns="91440" bIns="4572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00A98A"/>
              </a:buClr>
              <a:buSzTx/>
              <a:buFont typeface="Arial" panose="020B0604020202020204" pitchFamily="34" charset="0"/>
              <a:buNone/>
              <a:tabLst/>
              <a:defRPr/>
            </a:pPr>
            <a:r>
              <a:rPr kumimoji="0" lang="en-US" sz="2400" b="0" i="0" u="none" strike="noStrike" kern="1200" cap="none" spc="0" normalizeH="0" baseline="0" noProof="0">
                <a:ln>
                  <a:noFill/>
                </a:ln>
                <a:solidFill>
                  <a:schemeClr val="tx1">
                    <a:lumMod val="75000"/>
                    <a:lumOff val="25000"/>
                  </a:schemeClr>
                </a:solidFill>
                <a:effectLst/>
                <a:uLnTx/>
                <a:uFillTx/>
                <a:latin typeface="Arial" panose="020B0604020202020204"/>
                <a:ea typeface="+mn-ea"/>
                <a:cs typeface="+mn-cs"/>
              </a:rPr>
              <a:t>Concepts are built from </a:t>
            </a:r>
            <a:r>
              <a:rPr kumimoji="0" lang="en-US" sz="2400" b="1" i="0" u="none" strike="noStrike" kern="1200" cap="none" spc="0" normalizeH="0" baseline="0" noProof="0">
                <a:ln>
                  <a:noFill/>
                </a:ln>
                <a:solidFill>
                  <a:srgbClr val="DD3292"/>
                </a:solidFill>
                <a:effectLst/>
                <a:uLnTx/>
                <a:uFillTx/>
                <a:latin typeface="Arial" panose="020B0604020202020204"/>
                <a:ea typeface="+mn-ea"/>
                <a:cs typeface="+mn-cs"/>
              </a:rPr>
              <a:t>four key building blocks </a:t>
            </a:r>
            <a:r>
              <a:rPr kumimoji="0" lang="en-US" sz="2400" b="0" i="0" u="none" strike="noStrike" kern="1200" cap="none" spc="0" normalizeH="0" baseline="0" noProof="0">
                <a:ln>
                  <a:noFill/>
                </a:ln>
                <a:solidFill>
                  <a:schemeClr val="tx1">
                    <a:lumMod val="75000"/>
                    <a:lumOff val="25000"/>
                  </a:schemeClr>
                </a:solidFill>
                <a:effectLst/>
                <a:uLnTx/>
                <a:uFillTx/>
                <a:latin typeface="Arial" panose="020B0604020202020204"/>
                <a:ea typeface="+mn-ea"/>
                <a:cs typeface="+mn-cs"/>
              </a:rPr>
              <a:t>to best serve riders</a:t>
            </a:r>
          </a:p>
        </p:txBody>
      </p:sp>
      <p:pic>
        <p:nvPicPr>
          <p:cNvPr id="18" name="Icon">
            <a:extLst>
              <a:ext uri="{FF2B5EF4-FFF2-40B4-BE49-F238E27FC236}">
                <a16:creationId xmlns:a16="http://schemas.microsoft.com/office/drawing/2014/main" id="{415F5799-4693-6BFF-EDEB-8A331D7F46F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264233" y="2982487"/>
            <a:ext cx="961557" cy="487620"/>
          </a:xfrm>
          <a:prstGeom prst="rect">
            <a:avLst/>
          </a:prstGeom>
        </p:spPr>
      </p:pic>
      <p:sp>
        <p:nvSpPr>
          <p:cNvPr id="5" name="Markets">
            <a:extLst>
              <a:ext uri="{FF2B5EF4-FFF2-40B4-BE49-F238E27FC236}">
                <a16:creationId xmlns:a16="http://schemas.microsoft.com/office/drawing/2014/main" id="{F59B9C2D-D664-1EF0-F672-BA545099B4FB}"/>
              </a:ext>
            </a:extLst>
          </p:cNvPr>
          <p:cNvSpPr txBox="1">
            <a:spLocks/>
          </p:cNvSpPr>
          <p:nvPr/>
        </p:nvSpPr>
        <p:spPr>
          <a:xfrm>
            <a:off x="486702" y="3734881"/>
            <a:ext cx="2482162" cy="463158"/>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srgbClr val="00A98A"/>
              </a:buClr>
              <a:buSzTx/>
              <a:buFont typeface="Arial" panose="020B0604020202020204" pitchFamily="34" charset="0"/>
              <a:buNone/>
              <a:tabLst/>
              <a:defRPr/>
            </a:pPr>
            <a:r>
              <a:rPr kumimoji="0" lang="en-US" sz="2400" i="0" u="none" strike="noStrike" kern="1200" cap="none" spc="0" normalizeH="0" baseline="0" noProof="0">
                <a:ln>
                  <a:noFill/>
                </a:ln>
                <a:solidFill>
                  <a:srgbClr val="DD3292"/>
                </a:solidFill>
                <a:effectLst/>
                <a:uLnTx/>
                <a:uFillTx/>
                <a:latin typeface="Arial" panose="020B0604020202020204"/>
                <a:ea typeface="+mn-ea"/>
                <a:cs typeface="+mn-cs"/>
              </a:rPr>
              <a:t>MARKETS</a:t>
            </a:r>
          </a:p>
        </p:txBody>
      </p:sp>
      <p:cxnSp>
        <p:nvCxnSpPr>
          <p:cNvPr id="6" name="Straight Connector 5">
            <a:extLst>
              <a:ext uri="{FF2B5EF4-FFF2-40B4-BE49-F238E27FC236}">
                <a16:creationId xmlns:a16="http://schemas.microsoft.com/office/drawing/2014/main" id="{B27B734C-7331-4239-8D9B-4D5BF452CC9E}"/>
              </a:ext>
              <a:ext uri="{C183D7F6-B498-43B3-948B-1728B52AA6E4}">
                <adec:decorative xmlns:adec="http://schemas.microsoft.com/office/drawing/2017/decorative" val="1"/>
              </a:ext>
            </a:extLst>
          </p:cNvPr>
          <p:cNvCxnSpPr>
            <a:cxnSpLocks/>
          </p:cNvCxnSpPr>
          <p:nvPr/>
        </p:nvCxnSpPr>
        <p:spPr>
          <a:xfrm>
            <a:off x="486703" y="4193115"/>
            <a:ext cx="2482161" cy="17720"/>
          </a:xfrm>
          <a:prstGeom prst="line">
            <a:avLst/>
          </a:prstGeom>
          <a:ln w="28575" cap="rnd">
            <a:solidFill>
              <a:srgbClr val="00A98A"/>
            </a:solidFill>
          </a:ln>
        </p:spPr>
        <p:style>
          <a:lnRef idx="1">
            <a:schemeClr val="accent1"/>
          </a:lnRef>
          <a:fillRef idx="0">
            <a:schemeClr val="accent1"/>
          </a:fillRef>
          <a:effectRef idx="0">
            <a:schemeClr val="accent1"/>
          </a:effectRef>
          <a:fontRef idx="minor">
            <a:schemeClr val="tx1"/>
          </a:fontRef>
        </p:style>
      </p:cxnSp>
      <p:sp>
        <p:nvSpPr>
          <p:cNvPr id="13" name="Content Placeholder 4">
            <a:extLst>
              <a:ext uri="{FF2B5EF4-FFF2-40B4-BE49-F238E27FC236}">
                <a16:creationId xmlns:a16="http://schemas.microsoft.com/office/drawing/2014/main" id="{37F5538E-3024-2FB1-B651-9BB28F6B504D}"/>
              </a:ext>
            </a:extLst>
          </p:cNvPr>
          <p:cNvSpPr txBox="1">
            <a:spLocks/>
          </p:cNvSpPr>
          <p:nvPr/>
        </p:nvSpPr>
        <p:spPr>
          <a:xfrm>
            <a:off x="497827" y="4271732"/>
            <a:ext cx="2471037" cy="1569768"/>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chemeClr val="tx1">
                    <a:lumMod val="75000"/>
                    <a:lumOff val="25000"/>
                  </a:schemeClr>
                </a:solidFill>
                <a:effectLst/>
                <a:uLnTx/>
                <a:uFillTx/>
                <a:latin typeface="Arial" panose="020B0604020202020204"/>
                <a:ea typeface="+mn-ea"/>
                <a:cs typeface="+mn-cs"/>
              </a:rPr>
              <a:t>People, travel patterns,</a:t>
            </a:r>
            <a:r>
              <a:rPr lang="en-US">
                <a:solidFill>
                  <a:schemeClr val="tx1">
                    <a:lumMod val="75000"/>
                    <a:lumOff val="25000"/>
                  </a:schemeClr>
                </a:solidFill>
                <a:latin typeface="Arial" panose="020B0604020202020204"/>
              </a:rPr>
              <a:t> and their </a:t>
            </a:r>
            <a:r>
              <a:rPr kumimoji="0" lang="en-US" b="0" i="0" u="none" strike="noStrike" kern="1200" cap="none" spc="0" normalizeH="0" baseline="0" noProof="0">
                <a:ln>
                  <a:noFill/>
                </a:ln>
                <a:solidFill>
                  <a:schemeClr val="tx1">
                    <a:lumMod val="75000"/>
                    <a:lumOff val="25000"/>
                  </a:schemeClr>
                </a:solidFill>
                <a:effectLst/>
                <a:uLnTx/>
                <a:uFillTx/>
                <a:latin typeface="Arial" panose="020B0604020202020204"/>
                <a:ea typeface="+mn-ea"/>
                <a:cs typeface="+mn-cs"/>
              </a:rPr>
              <a:t>preferences</a:t>
            </a:r>
          </a:p>
        </p:txBody>
      </p:sp>
      <p:pic>
        <p:nvPicPr>
          <p:cNvPr id="20" name="Icon">
            <a:extLst>
              <a:ext uri="{FF2B5EF4-FFF2-40B4-BE49-F238E27FC236}">
                <a16:creationId xmlns:a16="http://schemas.microsoft.com/office/drawing/2014/main" id="{15533607-F343-1373-40EB-15C51A5AE27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179142" y="2821592"/>
            <a:ext cx="580854" cy="718642"/>
          </a:xfrm>
          <a:prstGeom prst="rect">
            <a:avLst/>
          </a:prstGeom>
        </p:spPr>
      </p:pic>
      <p:sp>
        <p:nvSpPr>
          <p:cNvPr id="7" name="Service">
            <a:extLst>
              <a:ext uri="{FF2B5EF4-FFF2-40B4-BE49-F238E27FC236}">
                <a16:creationId xmlns:a16="http://schemas.microsoft.com/office/drawing/2014/main" id="{F07F3267-4C2B-EA2A-B2B2-9F81E7B92014}"/>
              </a:ext>
            </a:extLst>
          </p:cNvPr>
          <p:cNvSpPr txBox="1">
            <a:spLocks/>
          </p:cNvSpPr>
          <p:nvPr/>
        </p:nvSpPr>
        <p:spPr>
          <a:xfrm>
            <a:off x="3220594" y="3734881"/>
            <a:ext cx="2482162" cy="463158"/>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srgbClr val="00A98A"/>
              </a:buClr>
              <a:buSzTx/>
              <a:buFont typeface="Arial" panose="020B0604020202020204" pitchFamily="34" charset="0"/>
              <a:buNone/>
              <a:tabLst/>
              <a:defRPr/>
            </a:pPr>
            <a:r>
              <a:rPr kumimoji="0" lang="en-US" sz="2400" i="0" u="none" strike="noStrike" kern="1200" cap="none" spc="0" normalizeH="0" baseline="0" noProof="0">
                <a:ln>
                  <a:noFill/>
                </a:ln>
                <a:solidFill>
                  <a:srgbClr val="DD3292"/>
                </a:solidFill>
                <a:effectLst/>
                <a:uLnTx/>
                <a:uFillTx/>
                <a:latin typeface="Arial" panose="020B0604020202020204"/>
                <a:ea typeface="+mn-ea"/>
                <a:cs typeface="+mn-cs"/>
              </a:rPr>
              <a:t>SERVICE</a:t>
            </a:r>
          </a:p>
        </p:txBody>
      </p:sp>
      <p:cxnSp>
        <p:nvCxnSpPr>
          <p:cNvPr id="8" name="Straight Connector 7">
            <a:extLst>
              <a:ext uri="{FF2B5EF4-FFF2-40B4-BE49-F238E27FC236}">
                <a16:creationId xmlns:a16="http://schemas.microsoft.com/office/drawing/2014/main" id="{47A041CE-7C5F-744F-8473-2E70D9161220}"/>
              </a:ext>
              <a:ext uri="{C183D7F6-B498-43B3-948B-1728B52AA6E4}">
                <adec:decorative xmlns:adec="http://schemas.microsoft.com/office/drawing/2017/decorative" val="1"/>
              </a:ext>
            </a:extLst>
          </p:cNvPr>
          <p:cNvCxnSpPr>
            <a:cxnSpLocks/>
          </p:cNvCxnSpPr>
          <p:nvPr/>
        </p:nvCxnSpPr>
        <p:spPr>
          <a:xfrm>
            <a:off x="3220595" y="4193115"/>
            <a:ext cx="2482161" cy="17720"/>
          </a:xfrm>
          <a:prstGeom prst="line">
            <a:avLst/>
          </a:prstGeom>
          <a:ln w="28575" cap="rnd">
            <a:solidFill>
              <a:srgbClr val="00A98A"/>
            </a:solidFill>
          </a:ln>
        </p:spPr>
        <p:style>
          <a:lnRef idx="1">
            <a:schemeClr val="accent1"/>
          </a:lnRef>
          <a:fillRef idx="0">
            <a:schemeClr val="accent1"/>
          </a:fillRef>
          <a:effectRef idx="0">
            <a:schemeClr val="accent1"/>
          </a:effectRef>
          <a:fontRef idx="minor">
            <a:schemeClr val="tx1"/>
          </a:fontRef>
        </p:style>
      </p:cxnSp>
      <p:sp>
        <p:nvSpPr>
          <p:cNvPr id="14" name="Content Placeholder 4">
            <a:extLst>
              <a:ext uri="{FF2B5EF4-FFF2-40B4-BE49-F238E27FC236}">
                <a16:creationId xmlns:a16="http://schemas.microsoft.com/office/drawing/2014/main" id="{CA5E636D-CE3C-8093-DF86-47E6784A0D27}"/>
              </a:ext>
            </a:extLst>
          </p:cNvPr>
          <p:cNvSpPr txBox="1">
            <a:spLocks/>
          </p:cNvSpPr>
          <p:nvPr/>
        </p:nvSpPr>
        <p:spPr>
          <a:xfrm>
            <a:off x="3215899" y="4271732"/>
            <a:ext cx="2482161" cy="1569768"/>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chemeClr val="tx1">
                    <a:lumMod val="75000"/>
                    <a:lumOff val="25000"/>
                  </a:schemeClr>
                </a:solidFill>
                <a:effectLst/>
                <a:uLnTx/>
                <a:uFillTx/>
                <a:latin typeface="Arial" panose="020B0604020202020204"/>
                <a:ea typeface="+mn-ea"/>
                <a:cs typeface="+mn-cs"/>
              </a:rPr>
              <a:t>Schedule, travel time, and frequency</a:t>
            </a:r>
          </a:p>
        </p:txBody>
      </p:sp>
      <p:pic>
        <p:nvPicPr>
          <p:cNvPr id="17" name="Icon">
            <a:extLst>
              <a:ext uri="{FF2B5EF4-FFF2-40B4-BE49-F238E27FC236}">
                <a16:creationId xmlns:a16="http://schemas.microsoft.com/office/drawing/2014/main" id="{D71B1899-4EA4-B501-5636-C9E6C419D5B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827546" y="2543884"/>
            <a:ext cx="813848" cy="1046420"/>
          </a:xfrm>
          <a:prstGeom prst="rect">
            <a:avLst/>
          </a:prstGeom>
        </p:spPr>
      </p:pic>
      <p:sp>
        <p:nvSpPr>
          <p:cNvPr id="9" name="Technology">
            <a:extLst>
              <a:ext uri="{FF2B5EF4-FFF2-40B4-BE49-F238E27FC236}">
                <a16:creationId xmlns:a16="http://schemas.microsoft.com/office/drawing/2014/main" id="{0A3BF3C7-CC60-B14C-F63C-2AF31A4564B7}"/>
              </a:ext>
            </a:extLst>
          </p:cNvPr>
          <p:cNvSpPr txBox="1">
            <a:spLocks/>
          </p:cNvSpPr>
          <p:nvPr/>
        </p:nvSpPr>
        <p:spPr>
          <a:xfrm>
            <a:off x="5955130" y="3734881"/>
            <a:ext cx="2482162" cy="463158"/>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srgbClr val="00A98A"/>
              </a:buClr>
              <a:buSzTx/>
              <a:buFont typeface="Arial" panose="020B0604020202020204" pitchFamily="34" charset="0"/>
              <a:buNone/>
              <a:tabLst/>
              <a:defRPr/>
            </a:pPr>
            <a:r>
              <a:rPr kumimoji="0" lang="en-US" sz="2400" i="0" u="none" strike="noStrike" kern="1200" cap="none" spc="0" normalizeH="0" baseline="0" noProof="0">
                <a:ln>
                  <a:noFill/>
                </a:ln>
                <a:solidFill>
                  <a:srgbClr val="DD3292"/>
                </a:solidFill>
                <a:effectLst/>
                <a:uLnTx/>
                <a:uFillTx/>
                <a:latin typeface="Arial" panose="020B0604020202020204"/>
                <a:ea typeface="+mn-ea"/>
                <a:cs typeface="+mn-cs"/>
              </a:rPr>
              <a:t>TECHNOLOGY</a:t>
            </a:r>
          </a:p>
        </p:txBody>
      </p:sp>
      <p:cxnSp>
        <p:nvCxnSpPr>
          <p:cNvPr id="10" name="Straight Connector 9">
            <a:extLst>
              <a:ext uri="{FF2B5EF4-FFF2-40B4-BE49-F238E27FC236}">
                <a16:creationId xmlns:a16="http://schemas.microsoft.com/office/drawing/2014/main" id="{5CB6DE2B-0A29-FCBC-004E-23C901001D4E}"/>
              </a:ext>
              <a:ext uri="{C183D7F6-B498-43B3-948B-1728B52AA6E4}">
                <adec:decorative xmlns:adec="http://schemas.microsoft.com/office/drawing/2017/decorative" val="1"/>
              </a:ext>
            </a:extLst>
          </p:cNvPr>
          <p:cNvCxnSpPr>
            <a:cxnSpLocks/>
          </p:cNvCxnSpPr>
          <p:nvPr/>
        </p:nvCxnSpPr>
        <p:spPr>
          <a:xfrm>
            <a:off x="5955131" y="4193115"/>
            <a:ext cx="2482161" cy="17720"/>
          </a:xfrm>
          <a:prstGeom prst="line">
            <a:avLst/>
          </a:prstGeom>
          <a:ln w="28575" cap="rnd">
            <a:solidFill>
              <a:srgbClr val="00A98A"/>
            </a:solidFill>
          </a:ln>
        </p:spPr>
        <p:style>
          <a:lnRef idx="1">
            <a:schemeClr val="accent1"/>
          </a:lnRef>
          <a:fillRef idx="0">
            <a:schemeClr val="accent1"/>
          </a:fillRef>
          <a:effectRef idx="0">
            <a:schemeClr val="accent1"/>
          </a:effectRef>
          <a:fontRef idx="minor">
            <a:schemeClr val="tx1"/>
          </a:fontRef>
        </p:style>
      </p:cxnSp>
      <p:sp>
        <p:nvSpPr>
          <p:cNvPr id="15" name="Content Placeholder 4">
            <a:extLst>
              <a:ext uri="{FF2B5EF4-FFF2-40B4-BE49-F238E27FC236}">
                <a16:creationId xmlns:a16="http://schemas.microsoft.com/office/drawing/2014/main" id="{F4924F5E-8D4C-24CF-0E2F-01A2BE7E97CA}"/>
              </a:ext>
            </a:extLst>
          </p:cNvPr>
          <p:cNvSpPr txBox="1">
            <a:spLocks/>
          </p:cNvSpPr>
          <p:nvPr/>
        </p:nvSpPr>
        <p:spPr>
          <a:xfrm>
            <a:off x="5959099" y="4271732"/>
            <a:ext cx="2482161" cy="1569768"/>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chemeClr val="tx1">
                    <a:lumMod val="75000"/>
                    <a:lumOff val="25000"/>
                  </a:schemeClr>
                </a:solidFill>
                <a:effectLst/>
                <a:uLnTx/>
                <a:uFillTx/>
                <a:latin typeface="Arial" panose="020B0604020202020204"/>
                <a:ea typeface="+mn-ea"/>
                <a:cs typeface="+mn-cs"/>
              </a:rPr>
              <a:t>Types of trains</a:t>
            </a:r>
          </a:p>
        </p:txBody>
      </p:sp>
      <p:pic>
        <p:nvPicPr>
          <p:cNvPr id="19" name="Icon">
            <a:extLst>
              <a:ext uri="{FF2B5EF4-FFF2-40B4-BE49-F238E27FC236}">
                <a16:creationId xmlns:a16="http://schemas.microsoft.com/office/drawing/2014/main" id="{C2D96738-39AB-287E-B99A-667AA9E4FB8B}"/>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632125" y="2822107"/>
            <a:ext cx="650751" cy="728920"/>
          </a:xfrm>
          <a:prstGeom prst="rect">
            <a:avLst/>
          </a:prstGeom>
        </p:spPr>
      </p:pic>
      <p:sp>
        <p:nvSpPr>
          <p:cNvPr id="11" name="Content Placeholder 4">
            <a:extLst>
              <a:ext uri="{FF2B5EF4-FFF2-40B4-BE49-F238E27FC236}">
                <a16:creationId xmlns:a16="http://schemas.microsoft.com/office/drawing/2014/main" id="{6A085AC3-4756-31C7-CE2E-172B0C39F2C7}"/>
              </a:ext>
            </a:extLst>
          </p:cNvPr>
          <p:cNvSpPr txBox="1">
            <a:spLocks/>
          </p:cNvSpPr>
          <p:nvPr/>
        </p:nvSpPr>
        <p:spPr>
          <a:xfrm>
            <a:off x="8689667" y="3734881"/>
            <a:ext cx="3015630" cy="463158"/>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srgbClr val="00A98A"/>
              </a:buClr>
              <a:buSzTx/>
              <a:buFont typeface="Arial" panose="020B0604020202020204" pitchFamily="34" charset="0"/>
              <a:buNone/>
              <a:tabLst/>
              <a:defRPr/>
            </a:pPr>
            <a:r>
              <a:rPr kumimoji="0" lang="en-US" sz="2400" i="0" u="none" strike="noStrike" kern="1200" cap="none" spc="0" normalizeH="0" baseline="0" noProof="0">
                <a:ln>
                  <a:noFill/>
                </a:ln>
                <a:solidFill>
                  <a:srgbClr val="DD3292"/>
                </a:solidFill>
                <a:effectLst/>
                <a:uLnTx/>
                <a:uFillTx/>
                <a:latin typeface="Arial" panose="020B0604020202020204"/>
                <a:ea typeface="+mn-ea"/>
                <a:cs typeface="+mn-cs"/>
              </a:rPr>
              <a:t>INFRASTRUCTURE</a:t>
            </a:r>
          </a:p>
        </p:txBody>
      </p:sp>
      <p:cxnSp>
        <p:nvCxnSpPr>
          <p:cNvPr id="12" name="Straight Connector 11">
            <a:extLst>
              <a:ext uri="{FF2B5EF4-FFF2-40B4-BE49-F238E27FC236}">
                <a16:creationId xmlns:a16="http://schemas.microsoft.com/office/drawing/2014/main" id="{03EAD611-D321-4292-E16F-B1F8CB147432}"/>
              </a:ext>
              <a:ext uri="{C183D7F6-B498-43B3-948B-1728B52AA6E4}">
                <adec:decorative xmlns:adec="http://schemas.microsoft.com/office/drawing/2017/decorative" val="1"/>
              </a:ext>
            </a:extLst>
          </p:cNvPr>
          <p:cNvCxnSpPr>
            <a:cxnSpLocks/>
          </p:cNvCxnSpPr>
          <p:nvPr/>
        </p:nvCxnSpPr>
        <p:spPr>
          <a:xfrm>
            <a:off x="8703956" y="4193115"/>
            <a:ext cx="3001341" cy="0"/>
          </a:xfrm>
          <a:prstGeom prst="line">
            <a:avLst/>
          </a:prstGeom>
          <a:ln w="28575" cap="rnd">
            <a:solidFill>
              <a:srgbClr val="00A98A"/>
            </a:solidFill>
          </a:ln>
        </p:spPr>
        <p:style>
          <a:lnRef idx="1">
            <a:schemeClr val="accent1"/>
          </a:lnRef>
          <a:fillRef idx="0">
            <a:schemeClr val="accent1"/>
          </a:fillRef>
          <a:effectRef idx="0">
            <a:schemeClr val="accent1"/>
          </a:effectRef>
          <a:fontRef idx="minor">
            <a:schemeClr val="tx1"/>
          </a:fontRef>
        </p:style>
      </p:cxnSp>
      <p:sp>
        <p:nvSpPr>
          <p:cNvPr id="16" name="Content Placeholder 4">
            <a:extLst>
              <a:ext uri="{FF2B5EF4-FFF2-40B4-BE49-F238E27FC236}">
                <a16:creationId xmlns:a16="http://schemas.microsoft.com/office/drawing/2014/main" id="{D3AF05A5-7C71-902D-210E-13C5B310454F}"/>
              </a:ext>
            </a:extLst>
          </p:cNvPr>
          <p:cNvSpPr txBox="1">
            <a:spLocks/>
          </p:cNvSpPr>
          <p:nvPr/>
        </p:nvSpPr>
        <p:spPr>
          <a:xfrm>
            <a:off x="8684579" y="4254012"/>
            <a:ext cx="2501538" cy="1587488"/>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chemeClr val="tx1">
                    <a:lumMod val="75000"/>
                    <a:lumOff val="25000"/>
                  </a:schemeClr>
                </a:solidFill>
                <a:effectLst/>
                <a:uLnTx/>
                <a:uFillTx/>
                <a:latin typeface="Arial" panose="020B0604020202020204"/>
                <a:ea typeface="+mn-ea"/>
                <a:cs typeface="+mn-cs"/>
              </a:rPr>
              <a:t>Physical improvements </a:t>
            </a:r>
            <a:br>
              <a:rPr kumimoji="0" lang="en-US" b="0" i="0" u="none" strike="noStrike" kern="1200" cap="none" spc="0" normalizeH="0" baseline="0" noProof="0">
                <a:ln>
                  <a:noFill/>
                </a:ln>
                <a:solidFill>
                  <a:schemeClr val="tx1">
                    <a:lumMod val="75000"/>
                    <a:lumOff val="25000"/>
                  </a:schemeClr>
                </a:solidFill>
                <a:effectLst/>
                <a:uLnTx/>
                <a:uFillTx/>
                <a:latin typeface="Arial" panose="020B0604020202020204"/>
                <a:ea typeface="+mn-ea"/>
                <a:cs typeface="+mn-cs"/>
              </a:rPr>
            </a:br>
            <a:r>
              <a:rPr kumimoji="0" lang="en-US" b="0" i="0" u="none" strike="noStrike" kern="1200" cap="none" spc="0" normalizeH="0" baseline="0" noProof="0">
                <a:ln>
                  <a:noFill/>
                </a:ln>
                <a:solidFill>
                  <a:schemeClr val="tx1">
                    <a:lumMod val="75000"/>
                    <a:lumOff val="25000"/>
                  </a:schemeClr>
                </a:solidFill>
                <a:effectLst/>
                <a:uLnTx/>
                <a:uFillTx/>
                <a:latin typeface="Arial" panose="020B0604020202020204"/>
                <a:ea typeface="+mn-ea"/>
                <a:cs typeface="+mn-cs"/>
              </a:rPr>
              <a:t>to </a:t>
            </a:r>
            <a:r>
              <a:rPr lang="en-US">
                <a:solidFill>
                  <a:schemeClr val="tx1">
                    <a:lumMod val="75000"/>
                    <a:lumOff val="25000"/>
                  </a:schemeClr>
                </a:solidFill>
                <a:latin typeface="Arial" panose="020B0604020202020204"/>
              </a:rPr>
              <a:t>train network</a:t>
            </a:r>
            <a:endParaRPr kumimoji="0" lang="en-US" b="0" i="0" u="none" strike="noStrike" kern="1200" cap="none" spc="0" normalizeH="0" baseline="0" noProof="0">
              <a:ln>
                <a:noFill/>
              </a:ln>
              <a:solidFill>
                <a:schemeClr val="tx1">
                  <a:lumMod val="75000"/>
                  <a:lumOff val="25000"/>
                </a:scheme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010958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Group 91">
            <a:extLst>
              <a:ext uri="{FF2B5EF4-FFF2-40B4-BE49-F238E27FC236}">
                <a16:creationId xmlns:a16="http://schemas.microsoft.com/office/drawing/2014/main" id="{38E253B3-F46C-D07E-0DF5-D5E968E7FB7F}"/>
              </a:ext>
              <a:ext uri="{C183D7F6-B498-43B3-948B-1728B52AA6E4}">
                <adec:decorative xmlns:adec="http://schemas.microsoft.com/office/drawing/2017/decorative" val="1"/>
              </a:ext>
            </a:extLst>
          </p:cNvPr>
          <p:cNvGrpSpPr/>
          <p:nvPr/>
        </p:nvGrpSpPr>
        <p:grpSpPr>
          <a:xfrm>
            <a:off x="1575943" y="1583999"/>
            <a:ext cx="8459805" cy="4861569"/>
            <a:chOff x="1575943" y="1583999"/>
            <a:chExt cx="8459805" cy="4861569"/>
          </a:xfrm>
        </p:grpSpPr>
        <p:sp>
          <p:nvSpPr>
            <p:cNvPr id="4" name="Freeform: Shape 20">
              <a:extLst>
                <a:ext uri="{FF2B5EF4-FFF2-40B4-BE49-F238E27FC236}">
                  <a16:creationId xmlns:a16="http://schemas.microsoft.com/office/drawing/2014/main" id="{225C1F21-8152-15B7-1BF7-E961470BE756}"/>
                </a:ext>
              </a:extLst>
            </p:cNvPr>
            <p:cNvSpPr/>
            <p:nvPr/>
          </p:nvSpPr>
          <p:spPr>
            <a:xfrm>
              <a:off x="2716222" y="2321111"/>
              <a:ext cx="2343816" cy="1407947"/>
            </a:xfrm>
            <a:custGeom>
              <a:avLst/>
              <a:gdLst>
                <a:gd name="connsiteX0" fmla="*/ 3080657 w 3080657"/>
                <a:gd name="connsiteY0" fmla="*/ 0 h 1850572"/>
                <a:gd name="connsiteX1" fmla="*/ 2906485 w 3080657"/>
                <a:gd name="connsiteY1" fmla="*/ 97972 h 1850572"/>
                <a:gd name="connsiteX2" fmla="*/ 2743200 w 3080657"/>
                <a:gd name="connsiteY2" fmla="*/ 326572 h 1850572"/>
                <a:gd name="connsiteX3" fmla="*/ 2383971 w 3080657"/>
                <a:gd name="connsiteY3" fmla="*/ 489858 h 1850572"/>
                <a:gd name="connsiteX4" fmla="*/ 2231571 w 3080657"/>
                <a:gd name="connsiteY4" fmla="*/ 413658 h 1850572"/>
                <a:gd name="connsiteX5" fmla="*/ 2057400 w 3080657"/>
                <a:gd name="connsiteY5" fmla="*/ 174172 h 1850572"/>
                <a:gd name="connsiteX6" fmla="*/ 1665514 w 3080657"/>
                <a:gd name="connsiteY6" fmla="*/ 272143 h 1850572"/>
                <a:gd name="connsiteX7" fmla="*/ 1491342 w 3080657"/>
                <a:gd name="connsiteY7" fmla="*/ 642258 h 1850572"/>
                <a:gd name="connsiteX8" fmla="*/ 1567542 w 3080657"/>
                <a:gd name="connsiteY8" fmla="*/ 914400 h 1850572"/>
                <a:gd name="connsiteX9" fmla="*/ 1817914 w 3080657"/>
                <a:gd name="connsiteY9" fmla="*/ 1099458 h 1850572"/>
                <a:gd name="connsiteX10" fmla="*/ 1676400 w 3080657"/>
                <a:gd name="connsiteY10" fmla="*/ 1219200 h 1850572"/>
                <a:gd name="connsiteX11" fmla="*/ 1600200 w 3080657"/>
                <a:gd name="connsiteY11" fmla="*/ 1371600 h 1850572"/>
                <a:gd name="connsiteX12" fmla="*/ 1578428 w 3080657"/>
                <a:gd name="connsiteY12" fmla="*/ 1654629 h 1850572"/>
                <a:gd name="connsiteX13" fmla="*/ 1447800 w 3080657"/>
                <a:gd name="connsiteY13" fmla="*/ 1850572 h 1850572"/>
                <a:gd name="connsiteX14" fmla="*/ 1284514 w 3080657"/>
                <a:gd name="connsiteY14" fmla="*/ 1850572 h 1850572"/>
                <a:gd name="connsiteX15" fmla="*/ 1023257 w 3080657"/>
                <a:gd name="connsiteY15" fmla="*/ 1796143 h 1850572"/>
                <a:gd name="connsiteX16" fmla="*/ 206828 w 3080657"/>
                <a:gd name="connsiteY16" fmla="*/ 707572 h 1850572"/>
                <a:gd name="connsiteX17" fmla="*/ 0 w 3080657"/>
                <a:gd name="connsiteY17" fmla="*/ 293915 h 1850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80657" h="1850572">
                  <a:moveTo>
                    <a:pt x="3080657" y="0"/>
                  </a:moveTo>
                  <a:lnTo>
                    <a:pt x="2906485" y="97972"/>
                  </a:lnTo>
                  <a:lnTo>
                    <a:pt x="2743200" y="326572"/>
                  </a:lnTo>
                  <a:lnTo>
                    <a:pt x="2383971" y="489858"/>
                  </a:lnTo>
                  <a:lnTo>
                    <a:pt x="2231571" y="413658"/>
                  </a:lnTo>
                  <a:lnTo>
                    <a:pt x="2057400" y="174172"/>
                  </a:lnTo>
                  <a:lnTo>
                    <a:pt x="1665514" y="272143"/>
                  </a:lnTo>
                  <a:lnTo>
                    <a:pt x="1491342" y="642258"/>
                  </a:lnTo>
                  <a:lnTo>
                    <a:pt x="1567542" y="914400"/>
                  </a:lnTo>
                  <a:lnTo>
                    <a:pt x="1817914" y="1099458"/>
                  </a:lnTo>
                  <a:lnTo>
                    <a:pt x="1676400" y="1219200"/>
                  </a:lnTo>
                  <a:lnTo>
                    <a:pt x="1600200" y="1371600"/>
                  </a:lnTo>
                  <a:lnTo>
                    <a:pt x="1578428" y="1654629"/>
                  </a:lnTo>
                  <a:lnTo>
                    <a:pt x="1447800" y="1850572"/>
                  </a:lnTo>
                  <a:lnTo>
                    <a:pt x="1284514" y="1850572"/>
                  </a:lnTo>
                  <a:lnTo>
                    <a:pt x="1023257" y="1796143"/>
                  </a:lnTo>
                  <a:lnTo>
                    <a:pt x="206828" y="707572"/>
                  </a:lnTo>
                  <a:lnTo>
                    <a:pt x="0" y="293915"/>
                  </a:lnTo>
                </a:path>
              </a:pathLst>
            </a:custGeom>
            <a:noFill/>
            <a:ln w="190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Freeform: Shape 22">
              <a:extLst>
                <a:ext uri="{FF2B5EF4-FFF2-40B4-BE49-F238E27FC236}">
                  <a16:creationId xmlns:a16="http://schemas.microsoft.com/office/drawing/2014/main" id="{8C9D8822-D3D6-057F-3783-7C9162107C81}"/>
                </a:ext>
              </a:extLst>
            </p:cNvPr>
            <p:cNvSpPr/>
            <p:nvPr/>
          </p:nvSpPr>
          <p:spPr>
            <a:xfrm>
              <a:off x="4422321" y="2312828"/>
              <a:ext cx="2542585" cy="2989815"/>
            </a:xfrm>
            <a:custGeom>
              <a:avLst/>
              <a:gdLst>
                <a:gd name="connsiteX0" fmla="*/ 326572 w 3341915"/>
                <a:gd name="connsiteY0" fmla="*/ 3516086 h 3929743"/>
                <a:gd name="connsiteX1" fmla="*/ 762000 w 3341915"/>
                <a:gd name="connsiteY1" fmla="*/ 3820886 h 3929743"/>
                <a:gd name="connsiteX2" fmla="*/ 1143000 w 3341915"/>
                <a:gd name="connsiteY2" fmla="*/ 3929743 h 3929743"/>
                <a:gd name="connsiteX3" fmla="*/ 1556658 w 3341915"/>
                <a:gd name="connsiteY3" fmla="*/ 3897086 h 3929743"/>
                <a:gd name="connsiteX4" fmla="*/ 1687286 w 3341915"/>
                <a:gd name="connsiteY4" fmla="*/ 3777343 h 3929743"/>
                <a:gd name="connsiteX5" fmla="*/ 1709058 w 3341915"/>
                <a:gd name="connsiteY5" fmla="*/ 3657600 h 3929743"/>
                <a:gd name="connsiteX6" fmla="*/ 1665515 w 3341915"/>
                <a:gd name="connsiteY6" fmla="*/ 3548743 h 3929743"/>
                <a:gd name="connsiteX7" fmla="*/ 1447800 w 3341915"/>
                <a:gd name="connsiteY7" fmla="*/ 3483429 h 3929743"/>
                <a:gd name="connsiteX8" fmla="*/ 1328058 w 3341915"/>
                <a:gd name="connsiteY8" fmla="*/ 3385457 h 3929743"/>
                <a:gd name="connsiteX9" fmla="*/ 1143000 w 3341915"/>
                <a:gd name="connsiteY9" fmla="*/ 2895600 h 3929743"/>
                <a:gd name="connsiteX10" fmla="*/ 1110343 w 3341915"/>
                <a:gd name="connsiteY10" fmla="*/ 2590800 h 3929743"/>
                <a:gd name="connsiteX11" fmla="*/ 1077686 w 3341915"/>
                <a:gd name="connsiteY11" fmla="*/ 2471057 h 3929743"/>
                <a:gd name="connsiteX12" fmla="*/ 642258 w 3341915"/>
                <a:gd name="connsiteY12" fmla="*/ 2253343 h 3929743"/>
                <a:gd name="connsiteX13" fmla="*/ 413658 w 3341915"/>
                <a:gd name="connsiteY13" fmla="*/ 2209800 h 3929743"/>
                <a:gd name="connsiteX14" fmla="*/ 435429 w 3341915"/>
                <a:gd name="connsiteY14" fmla="*/ 1959429 h 3929743"/>
                <a:gd name="connsiteX15" fmla="*/ 544286 w 3341915"/>
                <a:gd name="connsiteY15" fmla="*/ 1905000 h 3929743"/>
                <a:gd name="connsiteX16" fmla="*/ 576943 w 3341915"/>
                <a:gd name="connsiteY16" fmla="*/ 1338943 h 3929743"/>
                <a:gd name="connsiteX17" fmla="*/ 304800 w 3341915"/>
                <a:gd name="connsiteY17" fmla="*/ 1251857 h 3929743"/>
                <a:gd name="connsiteX18" fmla="*/ 0 w 3341915"/>
                <a:gd name="connsiteY18" fmla="*/ 1023257 h 3929743"/>
                <a:gd name="connsiteX19" fmla="*/ 76200 w 3341915"/>
                <a:gd name="connsiteY19" fmla="*/ 816429 h 3929743"/>
                <a:gd name="connsiteX20" fmla="*/ 261258 w 3341915"/>
                <a:gd name="connsiteY20" fmla="*/ 631372 h 3929743"/>
                <a:gd name="connsiteX21" fmla="*/ 598715 w 3341915"/>
                <a:gd name="connsiteY21" fmla="*/ 402772 h 3929743"/>
                <a:gd name="connsiteX22" fmla="*/ 968829 w 3341915"/>
                <a:gd name="connsiteY22" fmla="*/ 468086 h 3929743"/>
                <a:gd name="connsiteX23" fmla="*/ 1382486 w 3341915"/>
                <a:gd name="connsiteY23" fmla="*/ 598714 h 3929743"/>
                <a:gd name="connsiteX24" fmla="*/ 1817915 w 3341915"/>
                <a:gd name="connsiteY24" fmla="*/ 500743 h 3929743"/>
                <a:gd name="connsiteX25" fmla="*/ 2699658 w 3341915"/>
                <a:gd name="connsiteY25" fmla="*/ 609600 h 3929743"/>
                <a:gd name="connsiteX26" fmla="*/ 3341915 w 3341915"/>
                <a:gd name="connsiteY26" fmla="*/ 566057 h 3929743"/>
                <a:gd name="connsiteX27" fmla="*/ 2732315 w 3341915"/>
                <a:gd name="connsiteY27" fmla="*/ 478972 h 3929743"/>
                <a:gd name="connsiteX28" fmla="*/ 2002972 w 3341915"/>
                <a:gd name="connsiteY28" fmla="*/ 250372 h 3929743"/>
                <a:gd name="connsiteX29" fmla="*/ 1404258 w 3341915"/>
                <a:gd name="connsiteY29" fmla="*/ 239486 h 3929743"/>
                <a:gd name="connsiteX30" fmla="*/ 1153886 w 3341915"/>
                <a:gd name="connsiteY30" fmla="*/ 21772 h 3929743"/>
                <a:gd name="connsiteX31" fmla="*/ 925286 w 3341915"/>
                <a:gd name="connsiteY31" fmla="*/ 0 h 3929743"/>
                <a:gd name="connsiteX32" fmla="*/ 838200 w 3341915"/>
                <a:gd name="connsiteY32" fmla="*/ 10886 h 392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341915" h="3929743">
                  <a:moveTo>
                    <a:pt x="326572" y="3516086"/>
                  </a:moveTo>
                  <a:lnTo>
                    <a:pt x="762000" y="3820886"/>
                  </a:lnTo>
                  <a:lnTo>
                    <a:pt x="1143000" y="3929743"/>
                  </a:lnTo>
                  <a:lnTo>
                    <a:pt x="1556658" y="3897086"/>
                  </a:lnTo>
                  <a:lnTo>
                    <a:pt x="1687286" y="3777343"/>
                  </a:lnTo>
                  <a:lnTo>
                    <a:pt x="1709058" y="3657600"/>
                  </a:lnTo>
                  <a:lnTo>
                    <a:pt x="1665515" y="3548743"/>
                  </a:lnTo>
                  <a:lnTo>
                    <a:pt x="1447800" y="3483429"/>
                  </a:lnTo>
                  <a:lnTo>
                    <a:pt x="1328058" y="3385457"/>
                  </a:lnTo>
                  <a:lnTo>
                    <a:pt x="1143000" y="2895600"/>
                  </a:lnTo>
                  <a:lnTo>
                    <a:pt x="1110343" y="2590800"/>
                  </a:lnTo>
                  <a:lnTo>
                    <a:pt x="1077686" y="2471057"/>
                  </a:lnTo>
                  <a:lnTo>
                    <a:pt x="642258" y="2253343"/>
                  </a:lnTo>
                  <a:lnTo>
                    <a:pt x="413658" y="2209800"/>
                  </a:lnTo>
                  <a:lnTo>
                    <a:pt x="435429" y="1959429"/>
                  </a:lnTo>
                  <a:lnTo>
                    <a:pt x="544286" y="1905000"/>
                  </a:lnTo>
                  <a:lnTo>
                    <a:pt x="576943" y="1338943"/>
                  </a:lnTo>
                  <a:lnTo>
                    <a:pt x="304800" y="1251857"/>
                  </a:lnTo>
                  <a:lnTo>
                    <a:pt x="0" y="1023257"/>
                  </a:lnTo>
                  <a:lnTo>
                    <a:pt x="76200" y="816429"/>
                  </a:lnTo>
                  <a:lnTo>
                    <a:pt x="261258" y="631372"/>
                  </a:lnTo>
                  <a:lnTo>
                    <a:pt x="598715" y="402772"/>
                  </a:lnTo>
                  <a:lnTo>
                    <a:pt x="968829" y="468086"/>
                  </a:lnTo>
                  <a:lnTo>
                    <a:pt x="1382486" y="598714"/>
                  </a:lnTo>
                  <a:lnTo>
                    <a:pt x="1817915" y="500743"/>
                  </a:lnTo>
                  <a:lnTo>
                    <a:pt x="2699658" y="609600"/>
                  </a:lnTo>
                  <a:lnTo>
                    <a:pt x="3341915" y="566057"/>
                  </a:lnTo>
                  <a:lnTo>
                    <a:pt x="2732315" y="478972"/>
                  </a:lnTo>
                  <a:lnTo>
                    <a:pt x="2002972" y="250372"/>
                  </a:lnTo>
                  <a:lnTo>
                    <a:pt x="1404258" y="239486"/>
                  </a:lnTo>
                  <a:lnTo>
                    <a:pt x="1153886" y="21772"/>
                  </a:lnTo>
                  <a:lnTo>
                    <a:pt x="925286" y="0"/>
                  </a:lnTo>
                  <a:lnTo>
                    <a:pt x="838200" y="10886"/>
                  </a:lnTo>
                </a:path>
              </a:pathLst>
            </a:custGeom>
            <a:noFill/>
            <a:ln w="190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Freeform: Shape 17">
              <a:extLst>
                <a:ext uri="{FF2B5EF4-FFF2-40B4-BE49-F238E27FC236}">
                  <a16:creationId xmlns:a16="http://schemas.microsoft.com/office/drawing/2014/main" id="{716D7095-C477-0F71-E820-A2AFF56E5F83}"/>
                </a:ext>
              </a:extLst>
            </p:cNvPr>
            <p:cNvSpPr/>
            <p:nvPr/>
          </p:nvSpPr>
          <p:spPr>
            <a:xfrm>
              <a:off x="3569272" y="3869855"/>
              <a:ext cx="1258870" cy="2575713"/>
            </a:xfrm>
            <a:custGeom>
              <a:avLst/>
              <a:gdLst>
                <a:gd name="connsiteX0" fmla="*/ 1447800 w 1654629"/>
                <a:gd name="connsiteY0" fmla="*/ 1469571 h 3385457"/>
                <a:gd name="connsiteX1" fmla="*/ 1447800 w 1654629"/>
                <a:gd name="connsiteY1" fmla="*/ 1469571 h 3385457"/>
                <a:gd name="connsiteX2" fmla="*/ 1393372 w 1654629"/>
                <a:gd name="connsiteY2" fmla="*/ 1360714 h 3385457"/>
                <a:gd name="connsiteX3" fmla="*/ 1230086 w 1654629"/>
                <a:gd name="connsiteY3" fmla="*/ 1055914 h 3385457"/>
                <a:gd name="connsiteX4" fmla="*/ 1219200 w 1654629"/>
                <a:gd name="connsiteY4" fmla="*/ 729342 h 3385457"/>
                <a:gd name="connsiteX5" fmla="*/ 1251857 w 1654629"/>
                <a:gd name="connsiteY5" fmla="*/ 402771 h 3385457"/>
                <a:gd name="connsiteX6" fmla="*/ 1066800 w 1654629"/>
                <a:gd name="connsiteY6" fmla="*/ 119742 h 3385457"/>
                <a:gd name="connsiteX7" fmla="*/ 642257 w 1654629"/>
                <a:gd name="connsiteY7" fmla="*/ 0 h 3385457"/>
                <a:gd name="connsiteX8" fmla="*/ 391886 w 1654629"/>
                <a:gd name="connsiteY8" fmla="*/ 10885 h 3385457"/>
                <a:gd name="connsiteX9" fmla="*/ 87086 w 1654629"/>
                <a:gd name="connsiteY9" fmla="*/ 283028 h 3385457"/>
                <a:gd name="connsiteX10" fmla="*/ 54429 w 1654629"/>
                <a:gd name="connsiteY10" fmla="*/ 631371 h 3385457"/>
                <a:gd name="connsiteX11" fmla="*/ 0 w 1654629"/>
                <a:gd name="connsiteY11" fmla="*/ 1023257 h 3385457"/>
                <a:gd name="connsiteX12" fmla="*/ 239486 w 1654629"/>
                <a:gd name="connsiteY12" fmla="*/ 1578428 h 3385457"/>
                <a:gd name="connsiteX13" fmla="*/ 348343 w 1654629"/>
                <a:gd name="connsiteY13" fmla="*/ 1970314 h 3385457"/>
                <a:gd name="connsiteX14" fmla="*/ 326572 w 1654629"/>
                <a:gd name="connsiteY14" fmla="*/ 2405742 h 3385457"/>
                <a:gd name="connsiteX15" fmla="*/ 859972 w 1654629"/>
                <a:gd name="connsiteY15" fmla="*/ 2797628 h 3385457"/>
                <a:gd name="connsiteX16" fmla="*/ 1197429 w 1654629"/>
                <a:gd name="connsiteY16" fmla="*/ 3091542 h 3385457"/>
                <a:gd name="connsiteX17" fmla="*/ 1556657 w 1654629"/>
                <a:gd name="connsiteY17" fmla="*/ 3145971 h 3385457"/>
                <a:gd name="connsiteX18" fmla="*/ 1654629 w 1654629"/>
                <a:gd name="connsiteY18" fmla="*/ 3385457 h 338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54629" h="3385457">
                  <a:moveTo>
                    <a:pt x="1447800" y="1469571"/>
                  </a:moveTo>
                  <a:lnTo>
                    <a:pt x="1447800" y="1469571"/>
                  </a:lnTo>
                  <a:lnTo>
                    <a:pt x="1393372" y="1360714"/>
                  </a:lnTo>
                  <a:lnTo>
                    <a:pt x="1230086" y="1055914"/>
                  </a:lnTo>
                  <a:lnTo>
                    <a:pt x="1219200" y="729342"/>
                  </a:lnTo>
                  <a:lnTo>
                    <a:pt x="1251857" y="402771"/>
                  </a:lnTo>
                  <a:lnTo>
                    <a:pt x="1066800" y="119742"/>
                  </a:lnTo>
                  <a:lnTo>
                    <a:pt x="642257" y="0"/>
                  </a:lnTo>
                  <a:lnTo>
                    <a:pt x="391886" y="10885"/>
                  </a:lnTo>
                  <a:lnTo>
                    <a:pt x="87086" y="283028"/>
                  </a:lnTo>
                  <a:lnTo>
                    <a:pt x="54429" y="631371"/>
                  </a:lnTo>
                  <a:lnTo>
                    <a:pt x="0" y="1023257"/>
                  </a:lnTo>
                  <a:lnTo>
                    <a:pt x="239486" y="1578428"/>
                  </a:lnTo>
                  <a:lnTo>
                    <a:pt x="348343" y="1970314"/>
                  </a:lnTo>
                  <a:lnTo>
                    <a:pt x="326572" y="2405742"/>
                  </a:lnTo>
                  <a:lnTo>
                    <a:pt x="859972" y="2797628"/>
                  </a:lnTo>
                  <a:lnTo>
                    <a:pt x="1197429" y="3091542"/>
                  </a:lnTo>
                  <a:lnTo>
                    <a:pt x="1556657" y="3145971"/>
                  </a:lnTo>
                  <a:lnTo>
                    <a:pt x="1654629" y="3385457"/>
                  </a:lnTo>
                </a:path>
              </a:pathLst>
            </a:custGeom>
            <a:noFill/>
            <a:ln w="190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7" name="Straight Connector 6">
              <a:extLst>
                <a:ext uri="{FF2B5EF4-FFF2-40B4-BE49-F238E27FC236}">
                  <a16:creationId xmlns:a16="http://schemas.microsoft.com/office/drawing/2014/main" id="{1367144F-D681-6168-F165-E27285F6341C}"/>
                </a:ext>
              </a:extLst>
            </p:cNvPr>
            <p:cNvCxnSpPr>
              <a:cxnSpLocks/>
              <a:stCxn id="48" idx="3"/>
              <a:endCxn id="30" idx="3"/>
            </p:cNvCxnSpPr>
            <p:nvPr/>
          </p:nvCxnSpPr>
          <p:spPr>
            <a:xfrm flipV="1">
              <a:off x="4780447" y="3334488"/>
              <a:ext cx="1143591" cy="582897"/>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76484B8-7C7E-C6DB-D55D-72B8BE81197B}"/>
                </a:ext>
              </a:extLst>
            </p:cNvPr>
            <p:cNvCxnSpPr>
              <a:cxnSpLocks/>
              <a:stCxn id="48" idx="3"/>
              <a:endCxn id="31" idx="3"/>
            </p:cNvCxnSpPr>
            <p:nvPr/>
          </p:nvCxnSpPr>
          <p:spPr>
            <a:xfrm flipV="1">
              <a:off x="4780447" y="3091392"/>
              <a:ext cx="1806618" cy="825993"/>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45B7A7F-3719-213F-B896-81145F6A2124}"/>
                </a:ext>
              </a:extLst>
            </p:cNvPr>
            <p:cNvSpPr txBox="1"/>
            <p:nvPr/>
          </p:nvSpPr>
          <p:spPr>
            <a:xfrm>
              <a:off x="5795247" y="6106000"/>
              <a:ext cx="2169897" cy="2575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Salinas/Santa Cruz/Monterey</a:t>
              </a:r>
            </a:p>
          </p:txBody>
        </p:sp>
        <p:cxnSp>
          <p:nvCxnSpPr>
            <p:cNvPr id="10" name="Straight Connector 9">
              <a:extLst>
                <a:ext uri="{FF2B5EF4-FFF2-40B4-BE49-F238E27FC236}">
                  <a16:creationId xmlns:a16="http://schemas.microsoft.com/office/drawing/2014/main" id="{3788BE78-9E73-4808-F874-E5126251C126}"/>
                </a:ext>
              </a:extLst>
            </p:cNvPr>
            <p:cNvCxnSpPr>
              <a:cxnSpLocks/>
              <a:stCxn id="48" idx="3"/>
            </p:cNvCxnSpPr>
            <p:nvPr/>
          </p:nvCxnSpPr>
          <p:spPr>
            <a:xfrm>
              <a:off x="4780447" y="3917385"/>
              <a:ext cx="857270" cy="1642005"/>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4B46D7E6-9B54-0A13-6A2B-68A5530D3702}"/>
                </a:ext>
              </a:extLst>
            </p:cNvPr>
            <p:cNvSpPr>
              <a:spLocks/>
            </p:cNvSpPr>
            <p:nvPr/>
          </p:nvSpPr>
          <p:spPr>
            <a:xfrm>
              <a:off x="3579284" y="3979247"/>
              <a:ext cx="320018" cy="320018"/>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Oval 11">
              <a:extLst>
                <a:ext uri="{FF2B5EF4-FFF2-40B4-BE49-F238E27FC236}">
                  <a16:creationId xmlns:a16="http://schemas.microsoft.com/office/drawing/2014/main" id="{3438A601-E824-C15F-5333-8409E8DCE3FD}"/>
                </a:ext>
              </a:extLst>
            </p:cNvPr>
            <p:cNvSpPr>
              <a:spLocks/>
            </p:cNvSpPr>
            <p:nvPr/>
          </p:nvSpPr>
          <p:spPr>
            <a:xfrm>
              <a:off x="3776327" y="4424751"/>
              <a:ext cx="236535" cy="23653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Oval 12">
              <a:extLst>
                <a:ext uri="{FF2B5EF4-FFF2-40B4-BE49-F238E27FC236}">
                  <a16:creationId xmlns:a16="http://schemas.microsoft.com/office/drawing/2014/main" id="{EF6B391E-76C1-A0C0-FF41-A6653BA82574}"/>
                </a:ext>
              </a:extLst>
            </p:cNvPr>
            <p:cNvSpPr>
              <a:spLocks/>
            </p:cNvSpPr>
            <p:nvPr/>
          </p:nvSpPr>
          <p:spPr>
            <a:xfrm>
              <a:off x="4143496" y="4376094"/>
              <a:ext cx="326974" cy="32697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Oval 13">
              <a:extLst>
                <a:ext uri="{FF2B5EF4-FFF2-40B4-BE49-F238E27FC236}">
                  <a16:creationId xmlns:a16="http://schemas.microsoft.com/office/drawing/2014/main" id="{E45BA2C9-1F2B-720B-ED8C-6B5AF8F655FC}"/>
                </a:ext>
              </a:extLst>
            </p:cNvPr>
            <p:cNvSpPr>
              <a:spLocks/>
            </p:cNvSpPr>
            <p:nvPr/>
          </p:nvSpPr>
          <p:spPr>
            <a:xfrm>
              <a:off x="4238052" y="4838852"/>
              <a:ext cx="208707" cy="208707"/>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Oval 14">
              <a:extLst>
                <a:ext uri="{FF2B5EF4-FFF2-40B4-BE49-F238E27FC236}">
                  <a16:creationId xmlns:a16="http://schemas.microsoft.com/office/drawing/2014/main" id="{94EFF16C-6A6E-4F03-812B-97BEA26C57F6}"/>
                </a:ext>
              </a:extLst>
            </p:cNvPr>
            <p:cNvSpPr>
              <a:spLocks/>
            </p:cNvSpPr>
            <p:nvPr/>
          </p:nvSpPr>
          <p:spPr>
            <a:xfrm>
              <a:off x="4538276" y="5178418"/>
              <a:ext cx="215664" cy="21566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Oval 15">
              <a:extLst>
                <a:ext uri="{FF2B5EF4-FFF2-40B4-BE49-F238E27FC236}">
                  <a16:creationId xmlns:a16="http://schemas.microsoft.com/office/drawing/2014/main" id="{39EA64C7-373D-1215-A211-E2EA87BA06D5}"/>
                </a:ext>
              </a:extLst>
            </p:cNvPr>
            <p:cNvSpPr>
              <a:spLocks/>
            </p:cNvSpPr>
            <p:nvPr/>
          </p:nvSpPr>
          <p:spPr>
            <a:xfrm>
              <a:off x="5581813" y="5559390"/>
              <a:ext cx="139138" cy="139138"/>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Oval 16">
              <a:extLst>
                <a:ext uri="{FF2B5EF4-FFF2-40B4-BE49-F238E27FC236}">
                  <a16:creationId xmlns:a16="http://schemas.microsoft.com/office/drawing/2014/main" id="{74F06864-9231-0AF4-A917-3C2C96E90B53}"/>
                </a:ext>
              </a:extLst>
            </p:cNvPr>
            <p:cNvSpPr>
              <a:spLocks/>
            </p:cNvSpPr>
            <p:nvPr/>
          </p:nvSpPr>
          <p:spPr>
            <a:xfrm>
              <a:off x="4952379" y="5410314"/>
              <a:ext cx="90440" cy="9044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 name="Oval 17">
              <a:extLst>
                <a:ext uri="{FF2B5EF4-FFF2-40B4-BE49-F238E27FC236}">
                  <a16:creationId xmlns:a16="http://schemas.microsoft.com/office/drawing/2014/main" id="{FEAE70B2-957F-6686-73F4-CEAB163F212E}"/>
                </a:ext>
              </a:extLst>
            </p:cNvPr>
            <p:cNvSpPr>
              <a:spLocks/>
            </p:cNvSpPr>
            <p:nvPr/>
          </p:nvSpPr>
          <p:spPr>
            <a:xfrm>
              <a:off x="5694369" y="6213671"/>
              <a:ext cx="55655" cy="5565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 name="Oval 18">
              <a:extLst>
                <a:ext uri="{FF2B5EF4-FFF2-40B4-BE49-F238E27FC236}">
                  <a16:creationId xmlns:a16="http://schemas.microsoft.com/office/drawing/2014/main" id="{34524603-7F78-6409-BC08-B5F66970494E}"/>
                </a:ext>
              </a:extLst>
            </p:cNvPr>
            <p:cNvSpPr>
              <a:spLocks/>
            </p:cNvSpPr>
            <p:nvPr/>
          </p:nvSpPr>
          <p:spPr>
            <a:xfrm>
              <a:off x="5755735" y="4830568"/>
              <a:ext cx="173923" cy="173923"/>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 name="Oval 19">
              <a:extLst>
                <a:ext uri="{FF2B5EF4-FFF2-40B4-BE49-F238E27FC236}">
                  <a16:creationId xmlns:a16="http://schemas.microsoft.com/office/drawing/2014/main" id="{CEB95DFF-5DBF-1637-011C-6C0C9CF51BB1}"/>
                </a:ext>
              </a:extLst>
            </p:cNvPr>
            <p:cNvSpPr/>
            <p:nvPr/>
          </p:nvSpPr>
          <p:spPr>
            <a:xfrm>
              <a:off x="4906827" y="4121073"/>
              <a:ext cx="139138" cy="139138"/>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Oval 20">
              <a:extLst>
                <a:ext uri="{FF2B5EF4-FFF2-40B4-BE49-F238E27FC236}">
                  <a16:creationId xmlns:a16="http://schemas.microsoft.com/office/drawing/2014/main" id="{5EAE21FE-5299-8EC4-15B3-05B52BE37F2E}"/>
                </a:ext>
              </a:extLst>
            </p:cNvPr>
            <p:cNvSpPr>
              <a:spLocks/>
            </p:cNvSpPr>
            <p:nvPr/>
          </p:nvSpPr>
          <p:spPr>
            <a:xfrm>
              <a:off x="5002070" y="3811360"/>
              <a:ext cx="306104" cy="30610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Oval 21">
              <a:extLst>
                <a:ext uri="{FF2B5EF4-FFF2-40B4-BE49-F238E27FC236}">
                  <a16:creationId xmlns:a16="http://schemas.microsoft.com/office/drawing/2014/main" id="{BD1B6E64-3D09-6870-1443-F3616CEB7292}"/>
                </a:ext>
              </a:extLst>
            </p:cNvPr>
            <p:cNvSpPr>
              <a:spLocks/>
            </p:cNvSpPr>
            <p:nvPr/>
          </p:nvSpPr>
          <p:spPr>
            <a:xfrm>
              <a:off x="4992407" y="3530976"/>
              <a:ext cx="236535" cy="23653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3" name="Oval 22">
              <a:extLst>
                <a:ext uri="{FF2B5EF4-FFF2-40B4-BE49-F238E27FC236}">
                  <a16:creationId xmlns:a16="http://schemas.microsoft.com/office/drawing/2014/main" id="{11F9583A-F773-EAF0-0143-A95C74E86B1F}"/>
                </a:ext>
              </a:extLst>
            </p:cNvPr>
            <p:cNvSpPr/>
            <p:nvPr/>
          </p:nvSpPr>
          <p:spPr>
            <a:xfrm>
              <a:off x="4953758" y="3220397"/>
              <a:ext cx="222621" cy="22262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4" name="Oval 23">
              <a:extLst>
                <a:ext uri="{FF2B5EF4-FFF2-40B4-BE49-F238E27FC236}">
                  <a16:creationId xmlns:a16="http://schemas.microsoft.com/office/drawing/2014/main" id="{DFE4B253-9021-1EFC-5DAD-F06648CECB8A}"/>
                </a:ext>
              </a:extLst>
            </p:cNvPr>
            <p:cNvSpPr/>
            <p:nvPr/>
          </p:nvSpPr>
          <p:spPr>
            <a:xfrm>
              <a:off x="4570027" y="2408757"/>
              <a:ext cx="139138" cy="139138"/>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 name="Oval 24">
              <a:extLst>
                <a:ext uri="{FF2B5EF4-FFF2-40B4-BE49-F238E27FC236}">
                  <a16:creationId xmlns:a16="http://schemas.microsoft.com/office/drawing/2014/main" id="{A505A817-7F5A-EF42-BB05-B581F0718E66}"/>
                </a:ext>
              </a:extLst>
            </p:cNvPr>
            <p:cNvSpPr/>
            <p:nvPr/>
          </p:nvSpPr>
          <p:spPr>
            <a:xfrm>
              <a:off x="4671137" y="2728650"/>
              <a:ext cx="132182" cy="132182"/>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6" name="Oval 25">
              <a:extLst>
                <a:ext uri="{FF2B5EF4-FFF2-40B4-BE49-F238E27FC236}">
                  <a16:creationId xmlns:a16="http://schemas.microsoft.com/office/drawing/2014/main" id="{FF67049C-BC0D-E4E1-7566-7D6DF1DD3939}"/>
                </a:ext>
              </a:extLst>
            </p:cNvPr>
            <p:cNvSpPr/>
            <p:nvPr/>
          </p:nvSpPr>
          <p:spPr>
            <a:xfrm>
              <a:off x="4977227" y="2677232"/>
              <a:ext cx="111311" cy="11131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7" name="Oval 26">
              <a:extLst>
                <a:ext uri="{FF2B5EF4-FFF2-40B4-BE49-F238E27FC236}">
                  <a16:creationId xmlns:a16="http://schemas.microsoft.com/office/drawing/2014/main" id="{CD2D4D77-ECD5-8CB4-56ED-F7B42AFA374A}"/>
                </a:ext>
              </a:extLst>
            </p:cNvPr>
            <p:cNvSpPr/>
            <p:nvPr/>
          </p:nvSpPr>
          <p:spPr>
            <a:xfrm>
              <a:off x="4568992" y="3007133"/>
              <a:ext cx="264362" cy="264362"/>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8" name="Oval 27">
              <a:extLst>
                <a:ext uri="{FF2B5EF4-FFF2-40B4-BE49-F238E27FC236}">
                  <a16:creationId xmlns:a16="http://schemas.microsoft.com/office/drawing/2014/main" id="{61C1F765-B786-0DD2-21D6-6AEF200054D4}"/>
                </a:ext>
              </a:extLst>
            </p:cNvPr>
            <p:cNvSpPr>
              <a:spLocks/>
            </p:cNvSpPr>
            <p:nvPr/>
          </p:nvSpPr>
          <p:spPr>
            <a:xfrm>
              <a:off x="5204291" y="4033422"/>
              <a:ext cx="340888" cy="340888"/>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9" name="Oval 28">
              <a:extLst>
                <a:ext uri="{FF2B5EF4-FFF2-40B4-BE49-F238E27FC236}">
                  <a16:creationId xmlns:a16="http://schemas.microsoft.com/office/drawing/2014/main" id="{DB3B5AD2-0536-B924-1240-F48D95A120CE}"/>
                </a:ext>
              </a:extLst>
            </p:cNvPr>
            <p:cNvSpPr>
              <a:spLocks/>
            </p:cNvSpPr>
            <p:nvPr/>
          </p:nvSpPr>
          <p:spPr>
            <a:xfrm>
              <a:off x="5531436" y="4474443"/>
              <a:ext cx="222621" cy="22262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0" name="Oval 29">
              <a:extLst>
                <a:ext uri="{FF2B5EF4-FFF2-40B4-BE49-F238E27FC236}">
                  <a16:creationId xmlns:a16="http://schemas.microsoft.com/office/drawing/2014/main" id="{1709E0CB-67F2-51B8-3A7F-05BC5401301F}"/>
                </a:ext>
              </a:extLst>
            </p:cNvPr>
            <p:cNvSpPr/>
            <p:nvPr/>
          </p:nvSpPr>
          <p:spPr>
            <a:xfrm>
              <a:off x="5896531" y="3174160"/>
              <a:ext cx="187836" cy="187836"/>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1" name="Oval 30">
              <a:extLst>
                <a:ext uri="{FF2B5EF4-FFF2-40B4-BE49-F238E27FC236}">
                  <a16:creationId xmlns:a16="http://schemas.microsoft.com/office/drawing/2014/main" id="{AC30F818-10D0-AA97-8E48-BBCFB0B54B02}"/>
                </a:ext>
              </a:extLst>
            </p:cNvPr>
            <p:cNvSpPr/>
            <p:nvPr/>
          </p:nvSpPr>
          <p:spPr>
            <a:xfrm>
              <a:off x="6566689" y="2972630"/>
              <a:ext cx="139138" cy="139138"/>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2" name="Oval 31">
              <a:extLst>
                <a:ext uri="{FF2B5EF4-FFF2-40B4-BE49-F238E27FC236}">
                  <a16:creationId xmlns:a16="http://schemas.microsoft.com/office/drawing/2014/main" id="{D03B93F6-398B-F675-73A0-2840F2007198}"/>
                </a:ext>
              </a:extLst>
            </p:cNvPr>
            <p:cNvSpPr/>
            <p:nvPr/>
          </p:nvSpPr>
          <p:spPr>
            <a:xfrm>
              <a:off x="6334789" y="3948532"/>
              <a:ext cx="132182" cy="132182"/>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3" name="Oval 32">
              <a:extLst>
                <a:ext uri="{FF2B5EF4-FFF2-40B4-BE49-F238E27FC236}">
                  <a16:creationId xmlns:a16="http://schemas.microsoft.com/office/drawing/2014/main" id="{1B462717-3ABB-C9BA-8A68-F28A50BFA1BE}"/>
                </a:ext>
              </a:extLst>
            </p:cNvPr>
            <p:cNvSpPr>
              <a:spLocks/>
            </p:cNvSpPr>
            <p:nvPr/>
          </p:nvSpPr>
          <p:spPr>
            <a:xfrm>
              <a:off x="6923507" y="4341929"/>
              <a:ext cx="125224" cy="12522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4" name="Oval 33">
              <a:extLst>
                <a:ext uri="{FF2B5EF4-FFF2-40B4-BE49-F238E27FC236}">
                  <a16:creationId xmlns:a16="http://schemas.microsoft.com/office/drawing/2014/main" id="{305E1D51-4343-9E38-5433-00BE623E5B45}"/>
                </a:ext>
              </a:extLst>
            </p:cNvPr>
            <p:cNvSpPr/>
            <p:nvPr/>
          </p:nvSpPr>
          <p:spPr>
            <a:xfrm>
              <a:off x="4419567" y="1931850"/>
              <a:ext cx="111311" cy="11131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5" name="Oval 34">
              <a:extLst>
                <a:ext uri="{FF2B5EF4-FFF2-40B4-BE49-F238E27FC236}">
                  <a16:creationId xmlns:a16="http://schemas.microsoft.com/office/drawing/2014/main" id="{10D42F53-B3D9-BED8-67CF-641240D4B128}"/>
                </a:ext>
              </a:extLst>
            </p:cNvPr>
            <p:cNvSpPr/>
            <p:nvPr/>
          </p:nvSpPr>
          <p:spPr>
            <a:xfrm>
              <a:off x="5623226" y="2114051"/>
              <a:ext cx="83483" cy="83483"/>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6" name="Oval 35">
              <a:extLst>
                <a:ext uri="{FF2B5EF4-FFF2-40B4-BE49-F238E27FC236}">
                  <a16:creationId xmlns:a16="http://schemas.microsoft.com/office/drawing/2014/main" id="{E7814FFE-17B5-2203-9E45-520922FF3768}"/>
                </a:ext>
              </a:extLst>
            </p:cNvPr>
            <p:cNvSpPr/>
            <p:nvPr/>
          </p:nvSpPr>
          <p:spPr>
            <a:xfrm>
              <a:off x="7420425" y="1583999"/>
              <a:ext cx="90440" cy="9044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7" name="Oval 36">
              <a:extLst>
                <a:ext uri="{FF2B5EF4-FFF2-40B4-BE49-F238E27FC236}">
                  <a16:creationId xmlns:a16="http://schemas.microsoft.com/office/drawing/2014/main" id="{A48C0211-AF1D-61D9-F6FB-02AC7CB45E28}"/>
                </a:ext>
              </a:extLst>
            </p:cNvPr>
            <p:cNvSpPr/>
            <p:nvPr/>
          </p:nvSpPr>
          <p:spPr>
            <a:xfrm>
              <a:off x="6691607" y="1791051"/>
              <a:ext cx="41741" cy="4174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8" name="Oval 37">
              <a:extLst>
                <a:ext uri="{FF2B5EF4-FFF2-40B4-BE49-F238E27FC236}">
                  <a16:creationId xmlns:a16="http://schemas.microsoft.com/office/drawing/2014/main" id="{7CF54F52-859B-3FB4-DADE-161ECBD9D0C2}"/>
                </a:ext>
              </a:extLst>
            </p:cNvPr>
            <p:cNvSpPr/>
            <p:nvPr/>
          </p:nvSpPr>
          <p:spPr>
            <a:xfrm>
              <a:off x="8174090" y="3049923"/>
              <a:ext cx="48698" cy="48698"/>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9" name="Oval 38">
              <a:extLst>
                <a:ext uri="{FF2B5EF4-FFF2-40B4-BE49-F238E27FC236}">
                  <a16:creationId xmlns:a16="http://schemas.microsoft.com/office/drawing/2014/main" id="{A1A2F250-2014-D1F1-10F2-E5761A8EC657}"/>
                </a:ext>
              </a:extLst>
            </p:cNvPr>
            <p:cNvSpPr>
              <a:spLocks/>
            </p:cNvSpPr>
            <p:nvPr/>
          </p:nvSpPr>
          <p:spPr>
            <a:xfrm>
              <a:off x="8074703" y="3917463"/>
              <a:ext cx="76526" cy="76526"/>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0" name="Oval 39">
              <a:extLst>
                <a:ext uri="{FF2B5EF4-FFF2-40B4-BE49-F238E27FC236}">
                  <a16:creationId xmlns:a16="http://schemas.microsoft.com/office/drawing/2014/main" id="{0DED4D2C-B4CC-87BA-E78B-05C848D5162A}"/>
                </a:ext>
              </a:extLst>
            </p:cNvPr>
            <p:cNvSpPr>
              <a:spLocks/>
            </p:cNvSpPr>
            <p:nvPr/>
          </p:nvSpPr>
          <p:spPr>
            <a:xfrm>
              <a:off x="8480522" y="4449585"/>
              <a:ext cx="29567" cy="27827"/>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1" name="TextBox 40">
              <a:extLst>
                <a:ext uri="{FF2B5EF4-FFF2-40B4-BE49-F238E27FC236}">
                  <a16:creationId xmlns:a16="http://schemas.microsoft.com/office/drawing/2014/main" id="{DA866A97-26C9-4A80-8935-78E12FB2E5E0}"/>
                </a:ext>
              </a:extLst>
            </p:cNvPr>
            <p:cNvSpPr txBox="1"/>
            <p:nvPr/>
          </p:nvSpPr>
          <p:spPr>
            <a:xfrm>
              <a:off x="8254318" y="2896295"/>
              <a:ext cx="1085681" cy="2575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Stockton/Lodi</a:t>
              </a:r>
            </a:p>
          </p:txBody>
        </p:sp>
        <p:sp>
          <p:nvSpPr>
            <p:cNvPr id="42" name="TextBox 41">
              <a:extLst>
                <a:ext uri="{FF2B5EF4-FFF2-40B4-BE49-F238E27FC236}">
                  <a16:creationId xmlns:a16="http://schemas.microsoft.com/office/drawing/2014/main" id="{C3AC2140-E392-CE5B-35C8-4345FEB16490}"/>
                </a:ext>
              </a:extLst>
            </p:cNvPr>
            <p:cNvSpPr txBox="1"/>
            <p:nvPr/>
          </p:nvSpPr>
          <p:spPr>
            <a:xfrm>
              <a:off x="5921373" y="4789154"/>
              <a:ext cx="1484487" cy="2575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Fremont/Union City</a:t>
              </a:r>
            </a:p>
          </p:txBody>
        </p:sp>
        <p:sp>
          <p:nvSpPr>
            <p:cNvPr id="43" name="TextBox 42">
              <a:extLst>
                <a:ext uri="{FF2B5EF4-FFF2-40B4-BE49-F238E27FC236}">
                  <a16:creationId xmlns:a16="http://schemas.microsoft.com/office/drawing/2014/main" id="{9ABBDA3E-4202-8021-3656-8425B9C4278D}"/>
                </a:ext>
              </a:extLst>
            </p:cNvPr>
            <p:cNvSpPr txBox="1"/>
            <p:nvPr/>
          </p:nvSpPr>
          <p:spPr>
            <a:xfrm>
              <a:off x="1808364" y="5114839"/>
              <a:ext cx="286488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Central/South San Mateo Co.</a:t>
              </a:r>
            </a:p>
          </p:txBody>
        </p:sp>
        <p:sp>
          <p:nvSpPr>
            <p:cNvPr id="44" name="TextBox 43">
              <a:extLst>
                <a:ext uri="{FF2B5EF4-FFF2-40B4-BE49-F238E27FC236}">
                  <a16:creationId xmlns:a16="http://schemas.microsoft.com/office/drawing/2014/main" id="{E7F9148D-AE28-97E1-4D20-66D53617DBE8}"/>
                </a:ext>
              </a:extLst>
            </p:cNvPr>
            <p:cNvSpPr txBox="1"/>
            <p:nvPr/>
          </p:nvSpPr>
          <p:spPr>
            <a:xfrm>
              <a:off x="6467982" y="3900908"/>
              <a:ext cx="963721" cy="2575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San Ramon</a:t>
              </a:r>
            </a:p>
          </p:txBody>
        </p:sp>
        <p:sp>
          <p:nvSpPr>
            <p:cNvPr id="45" name="TextBox 44">
              <a:extLst>
                <a:ext uri="{FF2B5EF4-FFF2-40B4-BE49-F238E27FC236}">
                  <a16:creationId xmlns:a16="http://schemas.microsoft.com/office/drawing/2014/main" id="{8CBF2617-E53D-58CD-2992-1FC6546A5E22}"/>
                </a:ext>
              </a:extLst>
            </p:cNvPr>
            <p:cNvSpPr txBox="1"/>
            <p:nvPr/>
          </p:nvSpPr>
          <p:spPr>
            <a:xfrm>
              <a:off x="7470108" y="1666823"/>
              <a:ext cx="166744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Sacramento Co.</a:t>
              </a:r>
            </a:p>
          </p:txBody>
        </p:sp>
        <p:sp>
          <p:nvSpPr>
            <p:cNvPr id="46" name="TextBox 45">
              <a:extLst>
                <a:ext uri="{FF2B5EF4-FFF2-40B4-BE49-F238E27FC236}">
                  <a16:creationId xmlns:a16="http://schemas.microsoft.com/office/drawing/2014/main" id="{3D04C5AF-E31A-0DF8-96B9-7AA28C0B52E7}"/>
                </a:ext>
              </a:extLst>
            </p:cNvPr>
            <p:cNvSpPr txBox="1"/>
            <p:nvPr/>
          </p:nvSpPr>
          <p:spPr>
            <a:xfrm>
              <a:off x="8530208" y="4341924"/>
              <a:ext cx="150554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Stanislaus Co.</a:t>
              </a:r>
            </a:p>
          </p:txBody>
        </p:sp>
        <p:sp>
          <p:nvSpPr>
            <p:cNvPr id="47" name="TextBox 46">
              <a:extLst>
                <a:ext uri="{FF2B5EF4-FFF2-40B4-BE49-F238E27FC236}">
                  <a16:creationId xmlns:a16="http://schemas.microsoft.com/office/drawing/2014/main" id="{0CF37563-2166-95A9-484B-BB2E79891D1D}"/>
                </a:ext>
              </a:extLst>
            </p:cNvPr>
            <p:cNvSpPr txBox="1"/>
            <p:nvPr/>
          </p:nvSpPr>
          <p:spPr>
            <a:xfrm>
              <a:off x="1575943" y="3932865"/>
              <a:ext cx="1534101" cy="2575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West San Francisco</a:t>
              </a:r>
            </a:p>
          </p:txBody>
        </p:sp>
        <p:sp>
          <p:nvSpPr>
            <p:cNvPr id="48" name="Rectangle 47">
              <a:extLst>
                <a:ext uri="{FF2B5EF4-FFF2-40B4-BE49-F238E27FC236}">
                  <a16:creationId xmlns:a16="http://schemas.microsoft.com/office/drawing/2014/main" id="{6196CB09-C829-B026-0742-E14C8B258306}"/>
                </a:ext>
              </a:extLst>
            </p:cNvPr>
            <p:cNvSpPr/>
            <p:nvPr/>
          </p:nvSpPr>
          <p:spPr>
            <a:xfrm rot="20212021">
              <a:off x="4431342" y="3921088"/>
              <a:ext cx="363729" cy="13549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49" name="Straight Connector 48">
              <a:extLst>
                <a:ext uri="{FF2B5EF4-FFF2-40B4-BE49-F238E27FC236}">
                  <a16:creationId xmlns:a16="http://schemas.microsoft.com/office/drawing/2014/main" id="{F8A8768A-26B7-87D5-D0C2-71D4B81AAE79}"/>
                </a:ext>
              </a:extLst>
            </p:cNvPr>
            <p:cNvCxnSpPr>
              <a:cxnSpLocks/>
              <a:endCxn id="11" idx="6"/>
            </p:cNvCxnSpPr>
            <p:nvPr/>
          </p:nvCxnSpPr>
          <p:spPr>
            <a:xfrm flipH="1">
              <a:off x="3899302" y="4047792"/>
              <a:ext cx="539042" cy="91463"/>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FD504B7D-D412-7C18-7B97-D1A2E4B77F8B}"/>
                </a:ext>
              </a:extLst>
            </p:cNvPr>
            <p:cNvCxnSpPr>
              <a:cxnSpLocks/>
              <a:stCxn id="48" idx="1"/>
              <a:endCxn id="12" idx="7"/>
            </p:cNvCxnSpPr>
            <p:nvPr/>
          </p:nvCxnSpPr>
          <p:spPr>
            <a:xfrm flipH="1">
              <a:off x="3978222" y="4060282"/>
              <a:ext cx="467742" cy="399109"/>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52B9E9A6-E8D3-0B3B-AAFD-FCF69C0C5C50}"/>
                </a:ext>
              </a:extLst>
            </p:cNvPr>
            <p:cNvCxnSpPr>
              <a:cxnSpLocks/>
              <a:stCxn id="48" idx="1"/>
              <a:endCxn id="13" idx="0"/>
            </p:cNvCxnSpPr>
            <p:nvPr/>
          </p:nvCxnSpPr>
          <p:spPr>
            <a:xfrm flipH="1">
              <a:off x="4306984" y="4060282"/>
              <a:ext cx="138980" cy="315812"/>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5AD9FAA4-46DE-BE84-3203-71C0263F5687}"/>
                </a:ext>
              </a:extLst>
            </p:cNvPr>
            <p:cNvCxnSpPr>
              <a:cxnSpLocks/>
              <a:stCxn id="48" idx="1"/>
              <a:endCxn id="85" idx="6"/>
            </p:cNvCxnSpPr>
            <p:nvPr/>
          </p:nvCxnSpPr>
          <p:spPr>
            <a:xfrm>
              <a:off x="4445964" y="4060282"/>
              <a:ext cx="103283" cy="127188"/>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325D508-BBAE-C4FC-9CF5-78805C9A8F5E}"/>
                </a:ext>
              </a:extLst>
            </p:cNvPr>
            <p:cNvCxnSpPr>
              <a:cxnSpLocks/>
              <a:stCxn id="48" idx="1"/>
              <a:endCxn id="14" idx="0"/>
            </p:cNvCxnSpPr>
            <p:nvPr/>
          </p:nvCxnSpPr>
          <p:spPr>
            <a:xfrm flipH="1">
              <a:off x="4342405" y="4060282"/>
              <a:ext cx="103558" cy="77857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FB4084C-C694-C0FE-BEFA-EAFE5CBFCC84}"/>
                </a:ext>
              </a:extLst>
            </p:cNvPr>
            <p:cNvCxnSpPr>
              <a:cxnSpLocks/>
              <a:stCxn id="48" idx="1"/>
              <a:endCxn id="15" idx="0"/>
            </p:cNvCxnSpPr>
            <p:nvPr/>
          </p:nvCxnSpPr>
          <p:spPr>
            <a:xfrm>
              <a:off x="4445965" y="4060281"/>
              <a:ext cx="200143" cy="1118137"/>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693B787-C5E2-5BB5-ABC0-C4363EDD68E5}"/>
                </a:ext>
              </a:extLst>
            </p:cNvPr>
            <p:cNvCxnSpPr>
              <a:cxnSpLocks/>
              <a:stCxn id="48" idx="1"/>
              <a:endCxn id="17" idx="1"/>
            </p:cNvCxnSpPr>
            <p:nvPr/>
          </p:nvCxnSpPr>
          <p:spPr>
            <a:xfrm>
              <a:off x="4445964" y="4060282"/>
              <a:ext cx="519659" cy="1363277"/>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7028934D-BEEA-C688-7F3C-E8045771C22C}"/>
                </a:ext>
              </a:extLst>
            </p:cNvPr>
            <p:cNvCxnSpPr>
              <a:cxnSpLocks/>
              <a:stCxn id="48" idx="3"/>
              <a:endCxn id="20" idx="1"/>
            </p:cNvCxnSpPr>
            <p:nvPr/>
          </p:nvCxnSpPr>
          <p:spPr>
            <a:xfrm>
              <a:off x="4780447" y="3917385"/>
              <a:ext cx="146756" cy="224065"/>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81CEB11F-969A-6D20-A2B2-EF1FAF42885B}"/>
                </a:ext>
              </a:extLst>
            </p:cNvPr>
            <p:cNvCxnSpPr>
              <a:cxnSpLocks/>
              <a:stCxn id="48" idx="3"/>
              <a:endCxn id="21" idx="2"/>
            </p:cNvCxnSpPr>
            <p:nvPr/>
          </p:nvCxnSpPr>
          <p:spPr>
            <a:xfrm>
              <a:off x="4780447" y="3917385"/>
              <a:ext cx="221623" cy="47027"/>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47BD787-6C93-BCBA-5D8C-6902BB0EF6DC}"/>
                </a:ext>
              </a:extLst>
            </p:cNvPr>
            <p:cNvCxnSpPr>
              <a:cxnSpLocks/>
              <a:stCxn id="48" idx="3"/>
              <a:endCxn id="28" idx="2"/>
            </p:cNvCxnSpPr>
            <p:nvPr/>
          </p:nvCxnSpPr>
          <p:spPr>
            <a:xfrm>
              <a:off x="4780447" y="3917385"/>
              <a:ext cx="423844" cy="286482"/>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35591448-F70C-934F-CC74-C83EA330FDB9}"/>
                </a:ext>
              </a:extLst>
            </p:cNvPr>
            <p:cNvCxnSpPr>
              <a:cxnSpLocks/>
              <a:stCxn id="48" idx="3"/>
              <a:endCxn id="29" idx="1"/>
            </p:cNvCxnSpPr>
            <p:nvPr/>
          </p:nvCxnSpPr>
          <p:spPr>
            <a:xfrm>
              <a:off x="4780447" y="3917385"/>
              <a:ext cx="783591" cy="58966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4F52A694-61FA-F88B-C97A-AE0747A71CFD}"/>
                </a:ext>
              </a:extLst>
            </p:cNvPr>
            <p:cNvCxnSpPr>
              <a:cxnSpLocks/>
              <a:stCxn id="48" idx="3"/>
              <a:endCxn id="19" idx="1"/>
            </p:cNvCxnSpPr>
            <p:nvPr/>
          </p:nvCxnSpPr>
          <p:spPr>
            <a:xfrm>
              <a:off x="4780447" y="3917385"/>
              <a:ext cx="1000758" cy="938653"/>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49E9983F-A95E-44A4-3752-283F09099A63}"/>
                </a:ext>
              </a:extLst>
            </p:cNvPr>
            <p:cNvCxnSpPr>
              <a:cxnSpLocks/>
              <a:stCxn id="48" idx="3"/>
              <a:endCxn id="18" idx="1"/>
            </p:cNvCxnSpPr>
            <p:nvPr/>
          </p:nvCxnSpPr>
          <p:spPr>
            <a:xfrm>
              <a:off x="4780447" y="3917385"/>
              <a:ext cx="922072" cy="2304437"/>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70570D7-7973-055B-E4FF-98024DE6C28F}"/>
                </a:ext>
              </a:extLst>
            </p:cNvPr>
            <p:cNvCxnSpPr>
              <a:cxnSpLocks/>
              <a:stCxn id="48" idx="3"/>
              <a:endCxn id="32" idx="2"/>
            </p:cNvCxnSpPr>
            <p:nvPr/>
          </p:nvCxnSpPr>
          <p:spPr>
            <a:xfrm>
              <a:off x="4780447" y="3917385"/>
              <a:ext cx="1554341" cy="97238"/>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EE8E28C2-F9A2-24A7-7366-78F44E9CE3FA}"/>
                </a:ext>
              </a:extLst>
            </p:cNvPr>
            <p:cNvCxnSpPr>
              <a:cxnSpLocks/>
              <a:stCxn id="48" idx="3"/>
              <a:endCxn id="33" idx="2"/>
            </p:cNvCxnSpPr>
            <p:nvPr/>
          </p:nvCxnSpPr>
          <p:spPr>
            <a:xfrm>
              <a:off x="4780447" y="3917385"/>
              <a:ext cx="2143059" cy="487157"/>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E3888784-DF13-28E4-0C7B-4038AA14630D}"/>
                </a:ext>
              </a:extLst>
            </p:cNvPr>
            <p:cNvCxnSpPr>
              <a:cxnSpLocks/>
              <a:stCxn id="48" idx="3"/>
              <a:endCxn id="39" idx="2"/>
            </p:cNvCxnSpPr>
            <p:nvPr/>
          </p:nvCxnSpPr>
          <p:spPr>
            <a:xfrm>
              <a:off x="4780447" y="3917385"/>
              <a:ext cx="3294255" cy="38341"/>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5A6DACE0-E40B-FF13-C58E-230B2120804B}"/>
                </a:ext>
              </a:extLst>
            </p:cNvPr>
            <p:cNvCxnSpPr>
              <a:cxnSpLocks/>
              <a:stCxn id="48" idx="3"/>
              <a:endCxn id="40" idx="2"/>
            </p:cNvCxnSpPr>
            <p:nvPr/>
          </p:nvCxnSpPr>
          <p:spPr>
            <a:xfrm>
              <a:off x="4780447" y="3917385"/>
              <a:ext cx="3700075" cy="546114"/>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9FC7790E-CB39-8468-882E-D3667BE57A73}"/>
                </a:ext>
              </a:extLst>
            </p:cNvPr>
            <p:cNvCxnSpPr>
              <a:cxnSpLocks/>
              <a:stCxn id="48" idx="3"/>
              <a:endCxn id="22" idx="3"/>
            </p:cNvCxnSpPr>
            <p:nvPr/>
          </p:nvCxnSpPr>
          <p:spPr>
            <a:xfrm flipV="1">
              <a:off x="4780447" y="3732871"/>
              <a:ext cx="246600" cy="184514"/>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5CF1E54E-9CE3-D509-BB53-5D29DDF1DAAE}"/>
                </a:ext>
              </a:extLst>
            </p:cNvPr>
            <p:cNvCxnSpPr>
              <a:cxnSpLocks/>
              <a:stCxn id="48" idx="3"/>
              <a:endCxn id="23" idx="3"/>
            </p:cNvCxnSpPr>
            <p:nvPr/>
          </p:nvCxnSpPr>
          <p:spPr>
            <a:xfrm flipV="1">
              <a:off x="4780447" y="3410417"/>
              <a:ext cx="205913" cy="506968"/>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D21E196B-6AFD-F0BE-5A6B-50C8E4A5C58A}"/>
                </a:ext>
              </a:extLst>
            </p:cNvPr>
            <p:cNvCxnSpPr>
              <a:cxnSpLocks/>
              <a:stCxn id="48" idx="3"/>
              <a:endCxn id="26" idx="4"/>
            </p:cNvCxnSpPr>
            <p:nvPr/>
          </p:nvCxnSpPr>
          <p:spPr>
            <a:xfrm flipV="1">
              <a:off x="4780447" y="2788542"/>
              <a:ext cx="252435" cy="1128843"/>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02C124BB-BD60-EB26-FA1A-CB534B7AEEFA}"/>
                </a:ext>
              </a:extLst>
            </p:cNvPr>
            <p:cNvCxnSpPr>
              <a:cxnSpLocks/>
              <a:stCxn id="48" idx="3"/>
              <a:endCxn id="27" idx="4"/>
            </p:cNvCxnSpPr>
            <p:nvPr/>
          </p:nvCxnSpPr>
          <p:spPr>
            <a:xfrm flipH="1" flipV="1">
              <a:off x="4701173" y="3271497"/>
              <a:ext cx="79274" cy="645888"/>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7827390C-46D8-BC2F-59C7-006AA33BD44B}"/>
                </a:ext>
              </a:extLst>
            </p:cNvPr>
            <p:cNvCxnSpPr>
              <a:cxnSpLocks/>
              <a:stCxn id="48" idx="3"/>
              <a:endCxn id="25" idx="4"/>
            </p:cNvCxnSpPr>
            <p:nvPr/>
          </p:nvCxnSpPr>
          <p:spPr>
            <a:xfrm flipH="1" flipV="1">
              <a:off x="4737228" y="2860832"/>
              <a:ext cx="43220" cy="1056553"/>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734D0BEC-5996-DE63-7092-3919D903B711}"/>
                </a:ext>
              </a:extLst>
            </p:cNvPr>
            <p:cNvCxnSpPr>
              <a:cxnSpLocks/>
              <a:stCxn id="48" idx="3"/>
              <a:endCxn id="24" idx="4"/>
            </p:cNvCxnSpPr>
            <p:nvPr/>
          </p:nvCxnSpPr>
          <p:spPr>
            <a:xfrm flipH="1" flipV="1">
              <a:off x="4639596" y="2547895"/>
              <a:ext cx="140851" cy="1369489"/>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423CFDB6-B279-42C7-3BFE-F22A24D8FB0C}"/>
                </a:ext>
              </a:extLst>
            </p:cNvPr>
            <p:cNvCxnSpPr>
              <a:cxnSpLocks/>
              <a:stCxn id="48" idx="3"/>
              <a:endCxn id="34" idx="4"/>
            </p:cNvCxnSpPr>
            <p:nvPr/>
          </p:nvCxnSpPr>
          <p:spPr>
            <a:xfrm flipH="1" flipV="1">
              <a:off x="4475222" y="2043161"/>
              <a:ext cx="305226" cy="1874224"/>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26D541C-5E2E-44AB-16E4-54737866458D}"/>
                </a:ext>
              </a:extLst>
            </p:cNvPr>
            <p:cNvCxnSpPr>
              <a:cxnSpLocks/>
              <a:stCxn id="48" idx="3"/>
              <a:endCxn id="35" idx="4"/>
            </p:cNvCxnSpPr>
            <p:nvPr/>
          </p:nvCxnSpPr>
          <p:spPr>
            <a:xfrm flipV="1">
              <a:off x="4780447" y="2197533"/>
              <a:ext cx="884520" cy="1719852"/>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C32E05AF-52B7-F409-7FA8-66EF17A466B7}"/>
                </a:ext>
              </a:extLst>
            </p:cNvPr>
            <p:cNvCxnSpPr>
              <a:cxnSpLocks/>
              <a:stCxn id="48" idx="3"/>
              <a:endCxn id="37" idx="3"/>
            </p:cNvCxnSpPr>
            <p:nvPr/>
          </p:nvCxnSpPr>
          <p:spPr>
            <a:xfrm flipV="1">
              <a:off x="4780447" y="1826679"/>
              <a:ext cx="1917272" cy="2090706"/>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967F6D0E-14ED-9020-51B9-97A8BF7E61BD}"/>
                </a:ext>
              </a:extLst>
            </p:cNvPr>
            <p:cNvCxnSpPr>
              <a:cxnSpLocks/>
              <a:stCxn id="48" idx="3"/>
              <a:endCxn id="36" idx="3"/>
            </p:cNvCxnSpPr>
            <p:nvPr/>
          </p:nvCxnSpPr>
          <p:spPr>
            <a:xfrm flipV="1">
              <a:off x="4780447" y="1661195"/>
              <a:ext cx="2653222" cy="225619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0A7091B3-A870-78BF-5B62-4494E5791CAB}"/>
                </a:ext>
              </a:extLst>
            </p:cNvPr>
            <p:cNvCxnSpPr>
              <a:cxnSpLocks/>
              <a:stCxn id="48" idx="3"/>
              <a:endCxn id="38" idx="2"/>
            </p:cNvCxnSpPr>
            <p:nvPr/>
          </p:nvCxnSpPr>
          <p:spPr>
            <a:xfrm flipV="1">
              <a:off x="4780447" y="3074272"/>
              <a:ext cx="3393642" cy="843113"/>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2CE09077-27ED-445B-2B47-2D9EC5B04E3A}"/>
                </a:ext>
              </a:extLst>
            </p:cNvPr>
            <p:cNvSpPr txBox="1"/>
            <p:nvPr/>
          </p:nvSpPr>
          <p:spPr>
            <a:xfrm>
              <a:off x="5697755" y="5476564"/>
              <a:ext cx="295465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Central/South Santa Clara Co.</a:t>
              </a:r>
            </a:p>
          </p:txBody>
        </p:sp>
        <p:sp>
          <p:nvSpPr>
            <p:cNvPr id="78" name="TextBox 77">
              <a:extLst>
                <a:ext uri="{FF2B5EF4-FFF2-40B4-BE49-F238E27FC236}">
                  <a16:creationId xmlns:a16="http://schemas.microsoft.com/office/drawing/2014/main" id="{228F392D-0D66-983C-7ECD-6D900925D77B}"/>
                </a:ext>
              </a:extLst>
            </p:cNvPr>
            <p:cNvSpPr txBox="1"/>
            <p:nvPr/>
          </p:nvSpPr>
          <p:spPr>
            <a:xfrm>
              <a:off x="8149235" y="3811873"/>
              <a:ext cx="1740894" cy="2575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Tracy/Manteca/Lathrop</a:t>
              </a:r>
            </a:p>
          </p:txBody>
        </p:sp>
        <p:sp>
          <p:nvSpPr>
            <p:cNvPr id="79" name="TextBox 78">
              <a:extLst>
                <a:ext uri="{FF2B5EF4-FFF2-40B4-BE49-F238E27FC236}">
                  <a16:creationId xmlns:a16="http://schemas.microsoft.com/office/drawing/2014/main" id="{9D19114D-7193-7C45-7D01-63056DB7F293}"/>
                </a:ext>
              </a:extLst>
            </p:cNvPr>
            <p:cNvSpPr txBox="1"/>
            <p:nvPr/>
          </p:nvSpPr>
          <p:spPr>
            <a:xfrm>
              <a:off x="5211990" y="3499037"/>
              <a:ext cx="1908905" cy="2575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North Oakland/Emeryville</a:t>
              </a:r>
            </a:p>
          </p:txBody>
        </p:sp>
        <p:sp>
          <p:nvSpPr>
            <p:cNvPr id="80" name="TextBox 79">
              <a:extLst>
                <a:ext uri="{FF2B5EF4-FFF2-40B4-BE49-F238E27FC236}">
                  <a16:creationId xmlns:a16="http://schemas.microsoft.com/office/drawing/2014/main" id="{8D75801A-1491-38D2-92FA-79BC943964A8}"/>
                </a:ext>
              </a:extLst>
            </p:cNvPr>
            <p:cNvSpPr txBox="1"/>
            <p:nvPr/>
          </p:nvSpPr>
          <p:spPr>
            <a:xfrm>
              <a:off x="6083255" y="3132853"/>
              <a:ext cx="1849146" cy="2575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Central Contra Costa Co</a:t>
              </a:r>
            </a:p>
          </p:txBody>
        </p:sp>
        <p:sp>
          <p:nvSpPr>
            <p:cNvPr id="81" name="TextBox 80">
              <a:extLst>
                <a:ext uri="{FF2B5EF4-FFF2-40B4-BE49-F238E27FC236}">
                  <a16:creationId xmlns:a16="http://schemas.microsoft.com/office/drawing/2014/main" id="{E96676FB-14A2-C395-A004-A886CD8A36CC}"/>
                </a:ext>
              </a:extLst>
            </p:cNvPr>
            <p:cNvSpPr txBox="1"/>
            <p:nvPr/>
          </p:nvSpPr>
          <p:spPr>
            <a:xfrm>
              <a:off x="5101443" y="2619262"/>
              <a:ext cx="739317" cy="2575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Martinez</a:t>
              </a:r>
            </a:p>
          </p:txBody>
        </p:sp>
        <p:sp>
          <p:nvSpPr>
            <p:cNvPr id="82" name="TextBox 81">
              <a:extLst>
                <a:ext uri="{FF2B5EF4-FFF2-40B4-BE49-F238E27FC236}">
                  <a16:creationId xmlns:a16="http://schemas.microsoft.com/office/drawing/2014/main" id="{D06173D2-65CA-6FCE-6E88-D66461FAE916}"/>
                </a:ext>
              </a:extLst>
            </p:cNvPr>
            <p:cNvSpPr txBox="1"/>
            <p:nvPr/>
          </p:nvSpPr>
          <p:spPr>
            <a:xfrm>
              <a:off x="5730882" y="2022951"/>
              <a:ext cx="1348478" cy="2575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Fairfield/Vacaville</a:t>
              </a:r>
            </a:p>
          </p:txBody>
        </p:sp>
        <p:sp>
          <p:nvSpPr>
            <p:cNvPr id="83" name="TextBox 82">
              <a:extLst>
                <a:ext uri="{FF2B5EF4-FFF2-40B4-BE49-F238E27FC236}">
                  <a16:creationId xmlns:a16="http://schemas.microsoft.com/office/drawing/2014/main" id="{6E40A1F3-DA4B-D27B-0A7C-38A763A7860A}"/>
                </a:ext>
              </a:extLst>
            </p:cNvPr>
            <p:cNvSpPr txBox="1"/>
            <p:nvPr/>
          </p:nvSpPr>
          <p:spPr>
            <a:xfrm>
              <a:off x="3830805" y="2339284"/>
              <a:ext cx="594770" cy="2575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Vallejo</a:t>
              </a:r>
            </a:p>
          </p:txBody>
        </p:sp>
        <p:sp>
          <p:nvSpPr>
            <p:cNvPr id="84" name="TextBox 83">
              <a:extLst>
                <a:ext uri="{FF2B5EF4-FFF2-40B4-BE49-F238E27FC236}">
                  <a16:creationId xmlns:a16="http://schemas.microsoft.com/office/drawing/2014/main" id="{3DA80C87-B745-6449-8E4A-A1651C1FD959}"/>
                </a:ext>
              </a:extLst>
            </p:cNvPr>
            <p:cNvSpPr txBox="1"/>
            <p:nvPr/>
          </p:nvSpPr>
          <p:spPr>
            <a:xfrm>
              <a:off x="2393617" y="2969832"/>
              <a:ext cx="229210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West Contra Costa Co.</a:t>
              </a:r>
            </a:p>
          </p:txBody>
        </p:sp>
        <p:sp>
          <p:nvSpPr>
            <p:cNvPr id="85" name="Oval 84">
              <a:extLst>
                <a:ext uri="{FF2B5EF4-FFF2-40B4-BE49-F238E27FC236}">
                  <a16:creationId xmlns:a16="http://schemas.microsoft.com/office/drawing/2014/main" id="{AF181108-802E-44D1-6CB6-8AEF7F96F2D5}"/>
                </a:ext>
              </a:extLst>
            </p:cNvPr>
            <p:cNvSpPr>
              <a:spLocks/>
            </p:cNvSpPr>
            <p:nvPr/>
          </p:nvSpPr>
          <p:spPr>
            <a:xfrm>
              <a:off x="3992694" y="3909194"/>
              <a:ext cx="556553" cy="556553"/>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2" name="Title 1">
            <a:extLst>
              <a:ext uri="{FF2B5EF4-FFF2-40B4-BE49-F238E27FC236}">
                <a16:creationId xmlns:a16="http://schemas.microsoft.com/office/drawing/2014/main" id="{1470DBA9-F6D7-A0FF-A175-5B036A422820}"/>
              </a:ext>
            </a:extLst>
          </p:cNvPr>
          <p:cNvSpPr>
            <a:spLocks noGrp="1"/>
          </p:cNvSpPr>
          <p:nvPr>
            <p:ph type="title"/>
          </p:nvPr>
        </p:nvSpPr>
        <p:spPr/>
        <p:txBody>
          <a:bodyPr/>
          <a:lstStyle/>
          <a:p>
            <a:r>
              <a:rPr lang="en-US"/>
              <a:t>Transbay Rail Potential (Equity Weighted)</a:t>
            </a:r>
          </a:p>
        </p:txBody>
      </p:sp>
    </p:spTree>
    <p:extLst>
      <p:ext uri="{BB962C8B-B14F-4D97-AF65-F5344CB8AC3E}">
        <p14:creationId xmlns:p14="http://schemas.microsoft.com/office/powerpoint/2010/main" val="19730526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106B9-79A8-EAA0-83B3-7D11FBBE0D87}"/>
              </a:ext>
            </a:extLst>
          </p:cNvPr>
          <p:cNvSpPr>
            <a:spLocks noGrp="1"/>
          </p:cNvSpPr>
          <p:nvPr>
            <p:ph type="title"/>
          </p:nvPr>
        </p:nvSpPr>
        <p:spPr/>
        <p:txBody>
          <a:bodyPr/>
          <a:lstStyle/>
          <a:p>
            <a:r>
              <a:rPr lang="en-US"/>
              <a:t>Link21: New Trains and Service</a:t>
            </a:r>
          </a:p>
        </p:txBody>
      </p:sp>
      <p:sp>
        <p:nvSpPr>
          <p:cNvPr id="4" name="BART">
            <a:extLst>
              <a:ext uri="{FF2B5EF4-FFF2-40B4-BE49-F238E27FC236}">
                <a16:creationId xmlns:a16="http://schemas.microsoft.com/office/drawing/2014/main" id="{768E5D85-EE00-7C95-180A-76CF5BDA3851}"/>
              </a:ext>
            </a:extLst>
          </p:cNvPr>
          <p:cNvSpPr txBox="1">
            <a:spLocks/>
          </p:cNvSpPr>
          <p:nvPr/>
        </p:nvSpPr>
        <p:spPr>
          <a:xfrm>
            <a:off x="2274320" y="1735199"/>
            <a:ext cx="2637136" cy="381891"/>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1000"/>
              </a:spcBef>
              <a:buClr>
                <a:srgbClr val="00A98A"/>
              </a:buClr>
              <a:buFont typeface="Arial" panose="020B0604020202020204" pitchFamily="34" charset="0"/>
              <a:buNone/>
              <a:defRPr sz="3200" kern="1200">
                <a:solidFill>
                  <a:schemeClr val="tx1">
                    <a:lumMod val="75000"/>
                    <a:lumOff val="25000"/>
                  </a:schemeClr>
                </a:solidFill>
                <a:latin typeface="+mn-lt"/>
                <a:ea typeface="+mn-ea"/>
                <a:cs typeface="+mn-cs"/>
              </a:defRPr>
            </a:lvl1pPr>
            <a:lvl2pPr marL="457200" indent="0" algn="l" defTabSz="914400" rtl="0" eaLnBrk="1" latinLnBrk="0" hangingPunct="1">
              <a:lnSpc>
                <a:spcPct val="100000"/>
              </a:lnSpc>
              <a:spcBef>
                <a:spcPts val="500"/>
              </a:spcBef>
              <a:buClr>
                <a:schemeClr val="tx1">
                  <a:lumMod val="65000"/>
                  <a:lumOff val="35000"/>
                </a:schemeClr>
              </a:buClr>
              <a:buFont typeface="System Font Regular"/>
              <a:buNone/>
              <a:defRPr sz="2800" kern="1200">
                <a:solidFill>
                  <a:schemeClr val="tx1">
                    <a:lumMod val="75000"/>
                    <a:lumOff val="25000"/>
                  </a:schemeClr>
                </a:solidFill>
                <a:latin typeface="+mn-lt"/>
                <a:ea typeface="+mn-ea"/>
                <a:cs typeface="+mn-cs"/>
              </a:defRPr>
            </a:lvl2pPr>
            <a:lvl3pPr marL="914400" indent="0" algn="l" defTabSz="914400" rtl="0" eaLnBrk="1" latinLnBrk="0" hangingPunct="1">
              <a:lnSpc>
                <a:spcPct val="100000"/>
              </a:lnSpc>
              <a:spcBef>
                <a:spcPts val="500"/>
              </a:spcBef>
              <a:buClr>
                <a:schemeClr val="tx1">
                  <a:lumMod val="65000"/>
                  <a:lumOff val="35000"/>
                </a:schemeClr>
              </a:buClr>
              <a:buFont typeface="Arial" panose="020B0604020202020204" pitchFamily="34" charset="0"/>
              <a:buNone/>
              <a:defRPr sz="2400" kern="1200">
                <a:solidFill>
                  <a:schemeClr val="tx1">
                    <a:lumMod val="75000"/>
                    <a:lumOff val="25000"/>
                  </a:schemeClr>
                </a:solidFill>
                <a:latin typeface="+mn-lt"/>
                <a:ea typeface="+mn-ea"/>
                <a:cs typeface="+mn-cs"/>
              </a:defRPr>
            </a:lvl3pPr>
            <a:lvl4pPr marL="1371600" indent="0" algn="l" defTabSz="914400" rtl="0" eaLnBrk="1" latinLnBrk="0" hangingPunct="1">
              <a:lnSpc>
                <a:spcPct val="100000"/>
              </a:lnSpc>
              <a:spcBef>
                <a:spcPts val="500"/>
              </a:spcBef>
              <a:buClr>
                <a:srgbClr val="00A98A"/>
              </a:buClr>
              <a:buFont typeface="Arial" panose="020B0604020202020204" pitchFamily="34" charset="0"/>
              <a:buNone/>
              <a:defRPr sz="2000" kern="1200">
                <a:solidFill>
                  <a:schemeClr val="tx1">
                    <a:lumMod val="75000"/>
                    <a:lumOff val="25000"/>
                  </a:schemeClr>
                </a:solidFill>
                <a:latin typeface="+mn-lt"/>
                <a:ea typeface="+mn-ea"/>
                <a:cs typeface="+mn-cs"/>
              </a:defRPr>
            </a:lvl4pPr>
            <a:lvl5pPr marL="1828800" indent="0" algn="l" defTabSz="914400" rtl="0" eaLnBrk="1" latinLnBrk="0" hangingPunct="1">
              <a:lnSpc>
                <a:spcPct val="100000"/>
              </a:lnSpc>
              <a:spcBef>
                <a:spcPts val="500"/>
              </a:spcBef>
              <a:buClr>
                <a:srgbClr val="00A98A"/>
              </a:buClr>
              <a:buFont typeface="Arial" panose="020B0604020202020204" pitchFamily="34" charset="0"/>
              <a:buNone/>
              <a:defRPr sz="20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srgbClr val="00A98A"/>
              </a:buClr>
              <a:buSzTx/>
              <a:buFont typeface="Arial" panose="020B0604020202020204" pitchFamily="34" charset="0"/>
              <a:buNone/>
              <a:tabLst/>
              <a:defRPr/>
            </a:pPr>
            <a:r>
              <a:rPr kumimoji="0" lang="en-US" sz="1800" b="1" i="0" u="none" strike="noStrike" kern="1200" cap="none" spc="0" normalizeH="0" baseline="0" noProof="0">
                <a:ln>
                  <a:noFill/>
                </a:ln>
                <a:solidFill>
                  <a:srgbClr val="004953"/>
                </a:solidFill>
                <a:effectLst/>
                <a:uLnTx/>
                <a:uFillTx/>
                <a:latin typeface="Arial" panose="020B0604020202020204"/>
                <a:ea typeface="+mn-ea"/>
                <a:cs typeface="+mn-cs"/>
              </a:rPr>
              <a:t>BART</a:t>
            </a:r>
          </a:p>
        </p:txBody>
      </p:sp>
      <p:pic>
        <p:nvPicPr>
          <p:cNvPr id="17" name="Icon">
            <a:extLst>
              <a:ext uri="{FF2B5EF4-FFF2-40B4-BE49-F238E27FC236}">
                <a16:creationId xmlns:a16="http://schemas.microsoft.com/office/drawing/2014/main" id="{DB632D6E-DD81-8C34-18E2-E9BEFFBBE5F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314963" y="2361815"/>
            <a:ext cx="577074" cy="762173"/>
          </a:xfrm>
          <a:prstGeom prst="rect">
            <a:avLst/>
          </a:prstGeom>
        </p:spPr>
      </p:pic>
      <p:sp>
        <p:nvSpPr>
          <p:cNvPr id="5" name="Modern Regional Rail Urban">
            <a:extLst>
              <a:ext uri="{FF2B5EF4-FFF2-40B4-BE49-F238E27FC236}">
                <a16:creationId xmlns:a16="http://schemas.microsoft.com/office/drawing/2014/main" id="{C576CDF7-1627-7DE8-4382-EF78CF823FCB}"/>
              </a:ext>
            </a:extLst>
          </p:cNvPr>
          <p:cNvSpPr txBox="1">
            <a:spLocks/>
          </p:cNvSpPr>
          <p:nvPr/>
        </p:nvSpPr>
        <p:spPr>
          <a:xfrm>
            <a:off x="4787313" y="1735199"/>
            <a:ext cx="3159068" cy="381891"/>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buClr>
                <a:srgbClr val="00A98A"/>
              </a:buClr>
              <a:buFont typeface="Arial" panose="020B0604020202020204" pitchFamily="34" charset="0"/>
              <a:buNone/>
              <a:defRPr sz="3200" kern="1200">
                <a:solidFill>
                  <a:schemeClr val="tx1">
                    <a:lumMod val="75000"/>
                    <a:lumOff val="25000"/>
                  </a:schemeClr>
                </a:solidFill>
                <a:latin typeface="+mn-lt"/>
                <a:ea typeface="+mn-ea"/>
                <a:cs typeface="+mn-cs"/>
              </a:defRPr>
            </a:lvl1pPr>
            <a:lvl2pPr marL="457200" indent="0" algn="l" defTabSz="914400" rtl="0" eaLnBrk="1" latinLnBrk="0" hangingPunct="1">
              <a:lnSpc>
                <a:spcPct val="100000"/>
              </a:lnSpc>
              <a:spcBef>
                <a:spcPts val="500"/>
              </a:spcBef>
              <a:buClr>
                <a:schemeClr val="tx1">
                  <a:lumMod val="65000"/>
                  <a:lumOff val="35000"/>
                </a:schemeClr>
              </a:buClr>
              <a:buFont typeface="System Font Regular"/>
              <a:buNone/>
              <a:defRPr sz="2800" kern="1200">
                <a:solidFill>
                  <a:schemeClr val="tx1">
                    <a:lumMod val="75000"/>
                    <a:lumOff val="25000"/>
                  </a:schemeClr>
                </a:solidFill>
                <a:latin typeface="+mn-lt"/>
                <a:ea typeface="+mn-ea"/>
                <a:cs typeface="+mn-cs"/>
              </a:defRPr>
            </a:lvl2pPr>
            <a:lvl3pPr marL="914400" indent="0" algn="l" defTabSz="914400" rtl="0" eaLnBrk="1" latinLnBrk="0" hangingPunct="1">
              <a:lnSpc>
                <a:spcPct val="100000"/>
              </a:lnSpc>
              <a:spcBef>
                <a:spcPts val="500"/>
              </a:spcBef>
              <a:buClr>
                <a:schemeClr val="tx1">
                  <a:lumMod val="65000"/>
                  <a:lumOff val="35000"/>
                </a:schemeClr>
              </a:buClr>
              <a:buFont typeface="Arial" panose="020B0604020202020204" pitchFamily="34" charset="0"/>
              <a:buNone/>
              <a:defRPr sz="2400" kern="1200">
                <a:solidFill>
                  <a:schemeClr val="tx1">
                    <a:lumMod val="75000"/>
                    <a:lumOff val="25000"/>
                  </a:schemeClr>
                </a:solidFill>
                <a:latin typeface="+mn-lt"/>
                <a:ea typeface="+mn-ea"/>
                <a:cs typeface="+mn-cs"/>
              </a:defRPr>
            </a:lvl3pPr>
            <a:lvl4pPr marL="1371600" indent="0" algn="l" defTabSz="914400" rtl="0" eaLnBrk="1" latinLnBrk="0" hangingPunct="1">
              <a:lnSpc>
                <a:spcPct val="100000"/>
              </a:lnSpc>
              <a:spcBef>
                <a:spcPts val="500"/>
              </a:spcBef>
              <a:buClr>
                <a:srgbClr val="00A98A"/>
              </a:buClr>
              <a:buFont typeface="Arial" panose="020B0604020202020204" pitchFamily="34" charset="0"/>
              <a:buNone/>
              <a:defRPr sz="2000" kern="1200">
                <a:solidFill>
                  <a:schemeClr val="tx1">
                    <a:lumMod val="75000"/>
                    <a:lumOff val="25000"/>
                  </a:schemeClr>
                </a:solidFill>
                <a:latin typeface="+mn-lt"/>
                <a:ea typeface="+mn-ea"/>
                <a:cs typeface="+mn-cs"/>
              </a:defRPr>
            </a:lvl4pPr>
            <a:lvl5pPr marL="1828800" indent="0" algn="l" defTabSz="914400" rtl="0" eaLnBrk="1" latinLnBrk="0" hangingPunct="1">
              <a:lnSpc>
                <a:spcPct val="100000"/>
              </a:lnSpc>
              <a:spcBef>
                <a:spcPts val="500"/>
              </a:spcBef>
              <a:buClr>
                <a:srgbClr val="00A98A"/>
              </a:buClr>
              <a:buFont typeface="Arial" panose="020B0604020202020204" pitchFamily="34" charset="0"/>
              <a:buNone/>
              <a:defRPr sz="20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srgbClr val="00A98A"/>
              </a:buClr>
              <a:buSzTx/>
              <a:buFont typeface="Arial" panose="020B0604020202020204" pitchFamily="34" charset="0"/>
              <a:buNone/>
              <a:tabLst/>
              <a:defRPr/>
            </a:pPr>
            <a:r>
              <a:rPr kumimoji="0" lang="en-US" altLang="ja-JP" sz="1800" b="1" i="0" u="none" strike="noStrike" kern="1200" cap="none" spc="0" normalizeH="0" baseline="0" noProof="0">
                <a:ln>
                  <a:noFill/>
                </a:ln>
                <a:solidFill>
                  <a:srgbClr val="004953"/>
                </a:solidFill>
                <a:effectLst/>
                <a:uLnTx/>
                <a:uFillTx/>
                <a:latin typeface="Arial" panose="020B0604020202020204"/>
                <a:ea typeface="ＭＳ Ｐゴシック" panose="020B0600070205080204" pitchFamily="34" charset="-128"/>
                <a:cs typeface="+mn-cs"/>
              </a:rPr>
              <a:t>MODERN REGIONAL RAIL</a:t>
            </a:r>
            <a:br>
              <a:rPr kumimoji="0" lang="en-US" altLang="ja-JP" sz="1800" b="1" i="0" u="none" strike="noStrike" kern="1200" cap="none" spc="0" normalizeH="0" baseline="0" noProof="0">
                <a:ln>
                  <a:noFill/>
                </a:ln>
                <a:solidFill>
                  <a:srgbClr val="004953"/>
                </a:solidFill>
                <a:effectLst/>
                <a:uLnTx/>
                <a:uFillTx/>
                <a:latin typeface="Arial" panose="020B0604020202020204"/>
                <a:ea typeface="ＭＳ Ｐゴシック" panose="020B0600070205080204" pitchFamily="34" charset="-128"/>
                <a:cs typeface="+mn-cs"/>
              </a:rPr>
            </a:br>
            <a:r>
              <a:rPr kumimoji="0" lang="en-US" altLang="ja-JP" sz="1800" i="0" u="none" strike="noStrike" kern="1200" cap="none" spc="0" normalizeH="0" baseline="0" noProof="0">
                <a:ln>
                  <a:noFill/>
                </a:ln>
                <a:solidFill>
                  <a:schemeClr val="accent4"/>
                </a:solidFill>
                <a:effectLst/>
                <a:uLnTx/>
                <a:uFillTx/>
                <a:latin typeface="Arial" panose="020B0604020202020204"/>
                <a:ea typeface="ＭＳ Ｐゴシック" panose="020B0600070205080204" pitchFamily="34" charset="-128"/>
                <a:cs typeface="+mn-cs"/>
              </a:rPr>
              <a:t>URBAN METRO SERVICE</a:t>
            </a:r>
            <a:endParaRPr kumimoji="0" lang="en-US" sz="1800" i="0" u="none" strike="noStrike" kern="1200" cap="none" spc="0" normalizeH="0" baseline="0" noProof="0">
              <a:ln>
                <a:noFill/>
              </a:ln>
              <a:solidFill>
                <a:schemeClr val="accent4"/>
              </a:solidFill>
              <a:effectLst/>
              <a:uLnTx/>
              <a:uFillTx/>
              <a:latin typeface="Arial" panose="020B0604020202020204"/>
              <a:ea typeface="+mn-ea"/>
              <a:cs typeface="+mn-cs"/>
            </a:endParaRPr>
          </a:p>
        </p:txBody>
      </p:sp>
      <p:pic>
        <p:nvPicPr>
          <p:cNvPr id="18" name="Icon">
            <a:extLst>
              <a:ext uri="{FF2B5EF4-FFF2-40B4-BE49-F238E27FC236}">
                <a16:creationId xmlns:a16="http://schemas.microsoft.com/office/drawing/2014/main" id="{BBF1E353-B17A-0648-BCD3-77D137A9692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038719" y="2324696"/>
            <a:ext cx="769457" cy="806097"/>
          </a:xfrm>
          <a:prstGeom prst="rect">
            <a:avLst/>
          </a:prstGeom>
        </p:spPr>
      </p:pic>
      <p:sp>
        <p:nvSpPr>
          <p:cNvPr id="29" name="Modern Regional Rail Long Distance">
            <a:extLst>
              <a:ext uri="{FF2B5EF4-FFF2-40B4-BE49-F238E27FC236}">
                <a16:creationId xmlns:a16="http://schemas.microsoft.com/office/drawing/2014/main" id="{81C17E9A-557C-F05D-BC3B-BBDC3C485292}"/>
              </a:ext>
            </a:extLst>
          </p:cNvPr>
          <p:cNvSpPr txBox="1"/>
          <p:nvPr/>
        </p:nvSpPr>
        <p:spPr>
          <a:xfrm>
            <a:off x="7946382" y="1735199"/>
            <a:ext cx="315906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1000"/>
              </a:spcBef>
              <a:spcAft>
                <a:spcPts val="0"/>
              </a:spcAft>
              <a:buClr>
                <a:srgbClr val="00A98A"/>
              </a:buClr>
              <a:buSzTx/>
              <a:buFont typeface="Arial" panose="020B0604020202020204" pitchFamily="34" charset="0"/>
              <a:buNone/>
              <a:tabLst/>
              <a:defRPr/>
            </a:pPr>
            <a:r>
              <a:rPr kumimoji="0" lang="en-US" altLang="ja-JP" b="1" i="0" u="none" strike="noStrike" kern="1200" cap="none" spc="0" normalizeH="0" baseline="0" noProof="0">
                <a:ln>
                  <a:noFill/>
                </a:ln>
                <a:solidFill>
                  <a:srgbClr val="004953"/>
                </a:solidFill>
                <a:effectLst/>
                <a:uLnTx/>
                <a:uFillTx/>
                <a:latin typeface="Arial" panose="020B0604020202020204"/>
                <a:ea typeface="ＭＳ Ｐゴシック" panose="020B0600070205080204" pitchFamily="34" charset="-128"/>
                <a:cs typeface="+mn-cs"/>
              </a:rPr>
              <a:t>MODERN REGIONAL RAIL</a:t>
            </a:r>
            <a:br>
              <a:rPr kumimoji="0" lang="en-US" altLang="ja-JP" b="1" i="0" u="none" strike="noStrike" kern="1200" cap="none" spc="0" normalizeH="0" baseline="0" noProof="0">
                <a:ln>
                  <a:noFill/>
                </a:ln>
                <a:solidFill>
                  <a:srgbClr val="004953"/>
                </a:solidFill>
                <a:effectLst/>
                <a:uLnTx/>
                <a:uFillTx/>
                <a:latin typeface="Arial" panose="020B0604020202020204"/>
                <a:ea typeface="ＭＳ Ｐゴシック" panose="020B0600070205080204" pitchFamily="34" charset="-128"/>
                <a:cs typeface="+mn-cs"/>
              </a:rPr>
            </a:br>
            <a:r>
              <a:rPr kumimoji="0" lang="en-US" altLang="ja-JP" i="0" u="none" strike="noStrike" kern="1200" cap="none" spc="0" normalizeH="0" baseline="0" noProof="0">
                <a:ln>
                  <a:noFill/>
                </a:ln>
                <a:solidFill>
                  <a:schemeClr val="accent4"/>
                </a:solidFill>
                <a:effectLst/>
                <a:uLnTx/>
                <a:uFillTx/>
                <a:latin typeface="Arial" panose="020B0604020202020204"/>
                <a:ea typeface="ＭＳ Ｐゴシック" panose="020B0600070205080204" pitchFamily="34" charset="-128"/>
                <a:cs typeface="+mn-cs"/>
              </a:rPr>
              <a:t>LONG DISTANCE SERVICE</a:t>
            </a:r>
            <a:endParaRPr kumimoji="0" lang="en-US" i="0" u="none" strike="noStrike" kern="1200" cap="none" spc="0" normalizeH="0" baseline="0" noProof="0">
              <a:ln>
                <a:noFill/>
              </a:ln>
              <a:solidFill>
                <a:schemeClr val="accent4"/>
              </a:solidFill>
              <a:effectLst/>
              <a:uLnTx/>
              <a:uFillTx/>
              <a:latin typeface="Arial" panose="020B0604020202020204"/>
              <a:ea typeface="+mn-ea"/>
              <a:cs typeface="+mn-cs"/>
            </a:endParaRPr>
          </a:p>
        </p:txBody>
      </p:sp>
      <p:pic>
        <p:nvPicPr>
          <p:cNvPr id="30" name="Icon">
            <a:extLst>
              <a:ext uri="{FF2B5EF4-FFF2-40B4-BE49-F238E27FC236}">
                <a16:creationId xmlns:a16="http://schemas.microsoft.com/office/drawing/2014/main" id="{6CD23EB4-816A-5A17-1286-912E3DA18EE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155803" y="2308999"/>
            <a:ext cx="769457" cy="806097"/>
          </a:xfrm>
          <a:prstGeom prst="rect">
            <a:avLst/>
          </a:prstGeom>
        </p:spPr>
      </p:pic>
      <p:cxnSp>
        <p:nvCxnSpPr>
          <p:cNvPr id="21" name="Straight Connector 20">
            <a:extLst>
              <a:ext uri="{FF2B5EF4-FFF2-40B4-BE49-F238E27FC236}">
                <a16:creationId xmlns:a16="http://schemas.microsoft.com/office/drawing/2014/main" id="{7FC22D8F-75A6-7E7B-70C6-61A496CC8842}"/>
              </a:ext>
              <a:ext uri="{C183D7F6-B498-43B3-948B-1728B52AA6E4}">
                <adec:decorative xmlns:adec="http://schemas.microsoft.com/office/drawing/2017/decorative" val="1"/>
              </a:ext>
            </a:extLst>
          </p:cNvPr>
          <p:cNvCxnSpPr>
            <a:cxnSpLocks/>
          </p:cNvCxnSpPr>
          <p:nvPr/>
        </p:nvCxnSpPr>
        <p:spPr>
          <a:xfrm flipV="1">
            <a:off x="795746" y="3225101"/>
            <a:ext cx="10294931" cy="34471"/>
          </a:xfrm>
          <a:prstGeom prst="line">
            <a:avLst/>
          </a:prstGeom>
          <a:ln w="6350" cap="rnd">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4" name="Frequency">
            <a:extLst>
              <a:ext uri="{FF2B5EF4-FFF2-40B4-BE49-F238E27FC236}">
                <a16:creationId xmlns:a16="http://schemas.microsoft.com/office/drawing/2014/main" id="{C3B58256-FC78-EDF0-66A4-0C51A72C335B}"/>
              </a:ext>
            </a:extLst>
          </p:cNvPr>
          <p:cNvSpPr txBox="1">
            <a:spLocks/>
          </p:cNvSpPr>
          <p:nvPr/>
        </p:nvSpPr>
        <p:spPr>
          <a:xfrm>
            <a:off x="678640" y="3428909"/>
            <a:ext cx="1519418" cy="416011"/>
          </a:xfrm>
          <a:prstGeom prst="rect">
            <a:avLst/>
          </a:prstGeom>
        </p:spPr>
        <p:txBody>
          <a:bodyPr vert="horz" wrap="square" lIns="91440" tIns="45720" rIns="91440" bIns="45720" rtlCol="0">
            <a:spAutoFit/>
          </a:bodyPr>
          <a:lstStyle>
            <a:lvl1pPr marL="228600" indent="-228600" algn="l" defTabSz="914400" rtl="0" eaLnBrk="1" latinLnBrk="0" hangingPunct="1">
              <a:lnSpc>
                <a:spcPct val="100000"/>
              </a:lnSpc>
              <a:spcBef>
                <a:spcPts val="1000"/>
              </a:spcBef>
              <a:buClr>
                <a:schemeClr val="accent4"/>
              </a:buClr>
              <a:buFont typeface="Arial" panose="020B0604020202020204" pitchFamily="34" charset="0"/>
              <a:buChar char="•"/>
              <a:defRPr sz="24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100000"/>
              </a:lnSpc>
              <a:spcBef>
                <a:spcPts val="500"/>
              </a:spcBef>
              <a:buClr>
                <a:schemeClr val="accent4"/>
              </a:buClr>
              <a:buFont typeface="System Font Regular"/>
              <a:buChar char="-"/>
              <a:defRPr sz="18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100000"/>
              </a:lnSpc>
              <a:spcBef>
                <a:spcPts val="500"/>
              </a:spcBef>
              <a:buClr>
                <a:schemeClr val="accent4"/>
              </a:buClr>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100000"/>
              </a:lnSpc>
              <a:spcBef>
                <a:spcPts val="500"/>
              </a:spcBef>
              <a:buClr>
                <a:schemeClr val="accent4"/>
              </a:buClr>
              <a:buFont typeface="Arial" panose="020B0604020202020204" pitchFamily="34" charset="0"/>
              <a:buChar char="•"/>
              <a:defRPr sz="12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100000"/>
              </a:lnSpc>
              <a:spcBef>
                <a:spcPts val="500"/>
              </a:spcBef>
              <a:buClr>
                <a:schemeClr val="accent4"/>
              </a:buClr>
              <a:buFont typeface="Arial" panose="020B0604020202020204" pitchFamily="34" charset="0"/>
              <a:buChar char="•"/>
              <a:defRPr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1000"/>
              </a:spcBef>
              <a:spcAft>
                <a:spcPts val="0"/>
              </a:spcAft>
              <a:buClr>
                <a:srgbClr val="E24326"/>
              </a:buClr>
              <a:buSzTx/>
              <a:buFont typeface="Arial" panose="020B0604020202020204" pitchFamily="34" charset="0"/>
              <a:buNone/>
              <a:tabLst/>
              <a:defRPr/>
            </a:pPr>
            <a:r>
              <a:rPr kumimoji="0" lang="en-US" sz="1600" b="1" i="0" u="none" strike="noStrike" kern="1200" cap="none" spc="0" normalizeH="0" baseline="0" noProof="0">
                <a:ln>
                  <a:noFill/>
                </a:ln>
                <a:solidFill>
                  <a:srgbClr val="DD3292"/>
                </a:solidFill>
                <a:effectLst/>
                <a:uLnTx/>
                <a:uFillTx/>
                <a:latin typeface="Arial" panose="020B0604020202020204"/>
                <a:ea typeface="+mn-ea"/>
                <a:cs typeface="+mn-cs"/>
              </a:rPr>
              <a:t>FREQUENCY</a:t>
            </a:r>
          </a:p>
        </p:txBody>
      </p:sp>
      <p:sp>
        <p:nvSpPr>
          <p:cNvPr id="6" name="Content Placeholder 2">
            <a:extLst>
              <a:ext uri="{FF2B5EF4-FFF2-40B4-BE49-F238E27FC236}">
                <a16:creationId xmlns:a16="http://schemas.microsoft.com/office/drawing/2014/main" id="{8194B058-AB1D-C4BB-0639-DD81856FAB29}"/>
              </a:ext>
            </a:extLst>
          </p:cNvPr>
          <p:cNvSpPr txBox="1">
            <a:spLocks/>
          </p:cNvSpPr>
          <p:nvPr/>
        </p:nvSpPr>
        <p:spPr>
          <a:xfrm>
            <a:off x="2295541" y="3293689"/>
            <a:ext cx="2615923" cy="738664"/>
          </a:xfrm>
          <a:prstGeom prst="rect">
            <a:avLst/>
          </a:prstGeom>
        </p:spPr>
        <p:txBody>
          <a:bodyPr vert="horz" wrap="square" lIns="91440" tIns="45720" rIns="91440" bIns="45720" rtlCol="0">
            <a:spAutoFit/>
          </a:bodyPr>
          <a:lstStyle>
            <a:lvl1pPr marL="0" indent="0" algn="l" defTabSz="914400" rtl="0" eaLnBrk="1" latinLnBrk="0" hangingPunct="1">
              <a:lnSpc>
                <a:spcPct val="100000"/>
              </a:lnSpc>
              <a:spcBef>
                <a:spcPts val="1000"/>
              </a:spcBef>
              <a:buClr>
                <a:srgbClr val="00A98A"/>
              </a:buClr>
              <a:buFont typeface="Arial" panose="020B0604020202020204" pitchFamily="34" charset="0"/>
              <a:buNone/>
              <a:defRPr sz="3200" kern="1200">
                <a:solidFill>
                  <a:schemeClr val="tx1">
                    <a:lumMod val="75000"/>
                    <a:lumOff val="25000"/>
                  </a:schemeClr>
                </a:solidFill>
                <a:latin typeface="+mn-lt"/>
                <a:ea typeface="+mn-ea"/>
                <a:cs typeface="+mn-cs"/>
              </a:defRPr>
            </a:lvl1pPr>
            <a:lvl2pPr marL="457200" indent="0" algn="l" defTabSz="914400" rtl="0" eaLnBrk="1" latinLnBrk="0" hangingPunct="1">
              <a:lnSpc>
                <a:spcPct val="100000"/>
              </a:lnSpc>
              <a:spcBef>
                <a:spcPts val="500"/>
              </a:spcBef>
              <a:buClr>
                <a:schemeClr val="tx1">
                  <a:lumMod val="65000"/>
                  <a:lumOff val="35000"/>
                </a:schemeClr>
              </a:buClr>
              <a:buFont typeface="System Font Regular"/>
              <a:buNone/>
              <a:defRPr sz="2800" kern="1200">
                <a:solidFill>
                  <a:schemeClr val="tx1">
                    <a:lumMod val="75000"/>
                    <a:lumOff val="25000"/>
                  </a:schemeClr>
                </a:solidFill>
                <a:latin typeface="+mn-lt"/>
                <a:ea typeface="+mn-ea"/>
                <a:cs typeface="+mn-cs"/>
              </a:defRPr>
            </a:lvl2pPr>
            <a:lvl3pPr marL="914400" indent="0" algn="l" defTabSz="914400" rtl="0" eaLnBrk="1" latinLnBrk="0" hangingPunct="1">
              <a:lnSpc>
                <a:spcPct val="100000"/>
              </a:lnSpc>
              <a:spcBef>
                <a:spcPts val="500"/>
              </a:spcBef>
              <a:buClr>
                <a:schemeClr val="tx1">
                  <a:lumMod val="65000"/>
                  <a:lumOff val="35000"/>
                </a:schemeClr>
              </a:buClr>
              <a:buFont typeface="Arial" panose="020B0604020202020204" pitchFamily="34" charset="0"/>
              <a:buNone/>
              <a:defRPr sz="2400" kern="1200">
                <a:solidFill>
                  <a:schemeClr val="tx1">
                    <a:lumMod val="75000"/>
                    <a:lumOff val="25000"/>
                  </a:schemeClr>
                </a:solidFill>
                <a:latin typeface="+mn-lt"/>
                <a:ea typeface="+mn-ea"/>
                <a:cs typeface="+mn-cs"/>
              </a:defRPr>
            </a:lvl3pPr>
            <a:lvl4pPr marL="1371600" indent="0" algn="l" defTabSz="914400" rtl="0" eaLnBrk="1" latinLnBrk="0" hangingPunct="1">
              <a:lnSpc>
                <a:spcPct val="100000"/>
              </a:lnSpc>
              <a:spcBef>
                <a:spcPts val="500"/>
              </a:spcBef>
              <a:buClr>
                <a:srgbClr val="00A98A"/>
              </a:buClr>
              <a:buFont typeface="Arial" panose="020B0604020202020204" pitchFamily="34" charset="0"/>
              <a:buNone/>
              <a:defRPr sz="2000" kern="1200">
                <a:solidFill>
                  <a:schemeClr val="tx1">
                    <a:lumMod val="75000"/>
                    <a:lumOff val="25000"/>
                  </a:schemeClr>
                </a:solidFill>
                <a:latin typeface="+mn-lt"/>
                <a:ea typeface="+mn-ea"/>
                <a:cs typeface="+mn-cs"/>
              </a:defRPr>
            </a:lvl4pPr>
            <a:lvl5pPr marL="1828800" indent="0" algn="l" defTabSz="914400" rtl="0" eaLnBrk="1" latinLnBrk="0" hangingPunct="1">
              <a:lnSpc>
                <a:spcPct val="100000"/>
              </a:lnSpc>
              <a:spcBef>
                <a:spcPts val="500"/>
              </a:spcBef>
              <a:buClr>
                <a:srgbClr val="00A98A"/>
              </a:buClr>
              <a:buFont typeface="Arial" panose="020B0604020202020204" pitchFamily="34" charset="0"/>
              <a:buNone/>
              <a:defRPr sz="20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srgbClr val="00A98A"/>
              </a:buClr>
              <a:buSzTx/>
              <a:buFont typeface="Arial" panose="020B0604020202020204" pitchFamily="34" charset="0"/>
              <a:buNone/>
              <a:tabLst/>
              <a:defRPr/>
            </a:pPr>
            <a:r>
              <a:rPr kumimoji="0" lang="en-US" sz="1400" b="1" i="0" u="none" strike="noStrike" kern="1200" cap="none" spc="0" normalizeH="0" baseline="0" noProof="0">
                <a:ln>
                  <a:noFill/>
                </a:ln>
                <a:effectLst/>
                <a:uLnTx/>
                <a:uFillTx/>
                <a:latin typeface="Arial" panose="020B0604020202020204"/>
                <a:ea typeface="+mn-ea"/>
                <a:cs typeface="+mn-cs"/>
              </a:rPr>
              <a:t>More frequent trains</a:t>
            </a:r>
            <a:br>
              <a:rPr kumimoji="0" lang="en-US" sz="1400" b="1" i="0" u="none" strike="noStrike" kern="1200" cap="none" spc="0" normalizeH="0" baseline="0" noProof="0">
                <a:ln>
                  <a:noFill/>
                </a:ln>
                <a:effectLst/>
                <a:uLnTx/>
                <a:uFillTx/>
                <a:latin typeface="Arial" panose="020B0604020202020204"/>
                <a:ea typeface="+mn-ea"/>
                <a:cs typeface="+mn-cs"/>
              </a:rPr>
            </a:br>
            <a:r>
              <a:rPr lang="en-US" sz="1400">
                <a:latin typeface="Arial" panose="020B0604020202020204"/>
              </a:rPr>
              <a:t>E</a:t>
            </a:r>
            <a:r>
              <a:rPr kumimoji="0" lang="en-US" sz="1400" b="0" i="0" u="none" strike="noStrike" kern="1200" cap="none" spc="0" normalizeH="0" baseline="0" noProof="0">
                <a:ln>
                  <a:noFill/>
                </a:ln>
                <a:effectLst/>
                <a:uLnTx/>
                <a:uFillTx/>
                <a:latin typeface="Arial" panose="020B0604020202020204"/>
                <a:ea typeface="+mn-ea"/>
                <a:cs typeface="+mn-cs"/>
              </a:rPr>
              <a:t>very </a:t>
            </a:r>
            <a:r>
              <a:rPr lang="en-US" sz="1400">
                <a:latin typeface="Arial" panose="020B0604020202020204"/>
              </a:rPr>
              <a:t>2-30</a:t>
            </a:r>
            <a:r>
              <a:rPr kumimoji="0" lang="en-US" sz="1400" b="0" i="0" u="none" strike="noStrike" kern="1200" cap="none" spc="0" normalizeH="0" baseline="0" noProof="0">
                <a:ln>
                  <a:noFill/>
                </a:ln>
                <a:effectLst/>
                <a:uLnTx/>
                <a:uFillTx/>
                <a:latin typeface="Arial" panose="020B0604020202020204"/>
                <a:ea typeface="+mn-ea"/>
                <a:cs typeface="+mn-cs"/>
              </a:rPr>
              <a:t> minutes </a:t>
            </a:r>
            <a:br>
              <a:rPr kumimoji="0" lang="en-US" sz="1400" b="0" i="0" u="none" strike="noStrike" kern="1200" cap="none" spc="0" normalizeH="0" baseline="0" noProof="0">
                <a:ln>
                  <a:noFill/>
                </a:ln>
                <a:effectLst/>
                <a:uLnTx/>
                <a:uFillTx/>
                <a:latin typeface="Arial" panose="020B0604020202020204"/>
                <a:ea typeface="+mn-ea"/>
                <a:cs typeface="+mn-cs"/>
              </a:rPr>
            </a:br>
            <a:r>
              <a:rPr kumimoji="0" lang="en-US" sz="1400" b="0" i="0" u="none" strike="noStrike" kern="1200" cap="none" spc="0" normalizeH="0" baseline="0" noProof="0">
                <a:ln>
                  <a:noFill/>
                </a:ln>
                <a:effectLst/>
                <a:uLnTx/>
                <a:uFillTx/>
                <a:latin typeface="Arial" panose="020B0604020202020204"/>
                <a:ea typeface="+mn-ea"/>
                <a:cs typeface="+mn-cs"/>
              </a:rPr>
              <a:t>(varies by route/time of day)</a:t>
            </a:r>
          </a:p>
        </p:txBody>
      </p:sp>
      <p:sp>
        <p:nvSpPr>
          <p:cNvPr id="14" name="Content Placeholder 2">
            <a:extLst>
              <a:ext uri="{FF2B5EF4-FFF2-40B4-BE49-F238E27FC236}">
                <a16:creationId xmlns:a16="http://schemas.microsoft.com/office/drawing/2014/main" id="{DA396143-9C91-05B0-E737-A72287627005}"/>
              </a:ext>
            </a:extLst>
          </p:cNvPr>
          <p:cNvSpPr txBox="1">
            <a:spLocks/>
          </p:cNvSpPr>
          <p:nvPr/>
        </p:nvSpPr>
        <p:spPr>
          <a:xfrm>
            <a:off x="4963632" y="3496868"/>
            <a:ext cx="2919633" cy="307777"/>
          </a:xfrm>
          <a:prstGeom prst="rect">
            <a:avLst/>
          </a:prstGeom>
        </p:spPr>
        <p:txBody>
          <a:bodyPr vert="horz" wrap="square" lIns="91440" tIns="45720" rIns="91440" bIns="45720" rtlCol="0">
            <a:spAutoFit/>
          </a:bodyPr>
          <a:lstStyle>
            <a:lvl1pPr marL="228600" indent="-228600" algn="l" defTabSz="914400" rtl="0" eaLnBrk="1" latinLnBrk="0" hangingPunct="1">
              <a:lnSpc>
                <a:spcPct val="100000"/>
              </a:lnSpc>
              <a:spcBef>
                <a:spcPts val="1000"/>
              </a:spcBef>
              <a:buClr>
                <a:schemeClr val="accent4"/>
              </a:buClr>
              <a:buFont typeface="Arial" panose="020B0604020202020204" pitchFamily="34" charset="0"/>
              <a:buChar char="•"/>
              <a:defRPr sz="24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100000"/>
              </a:lnSpc>
              <a:spcBef>
                <a:spcPts val="500"/>
              </a:spcBef>
              <a:buClr>
                <a:schemeClr val="accent4"/>
              </a:buClr>
              <a:buFont typeface="System Font Regular"/>
              <a:buChar char="-"/>
              <a:defRPr sz="18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100000"/>
              </a:lnSpc>
              <a:spcBef>
                <a:spcPts val="500"/>
              </a:spcBef>
              <a:buClr>
                <a:schemeClr val="accent4"/>
              </a:buClr>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100000"/>
              </a:lnSpc>
              <a:spcBef>
                <a:spcPts val="500"/>
              </a:spcBef>
              <a:buClr>
                <a:schemeClr val="accent4"/>
              </a:buClr>
              <a:buFont typeface="Arial" panose="020B0604020202020204" pitchFamily="34" charset="0"/>
              <a:buChar char="•"/>
              <a:defRPr sz="12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100000"/>
              </a:lnSpc>
              <a:spcBef>
                <a:spcPts val="500"/>
              </a:spcBef>
              <a:buClr>
                <a:schemeClr val="accent4"/>
              </a:buClr>
              <a:buFont typeface="Arial" panose="020B0604020202020204" pitchFamily="34" charset="0"/>
              <a:buChar char="•"/>
              <a:defRPr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
                <a:srgbClr val="E24326"/>
              </a:buClr>
              <a:buSzTx/>
              <a:buFont typeface="Arial" panose="020B0604020202020204" pitchFamily="34" charset="0"/>
              <a:buNone/>
              <a:tabLst/>
              <a:defRPr/>
            </a:pPr>
            <a:r>
              <a:rPr kumimoji="0" lang="en-US" sz="1400" b="1" i="0" u="none" strike="noStrike" kern="1200" cap="none" spc="0" normalizeH="0" baseline="0" noProof="0">
                <a:ln>
                  <a:noFill/>
                </a:ln>
                <a:effectLst/>
                <a:uLnTx/>
                <a:uFillTx/>
                <a:latin typeface="Arial" panose="020B0604020202020204" pitchFamily="34" charset="0"/>
                <a:ea typeface="+mn-ea"/>
                <a:cs typeface="+mn-cs"/>
              </a:rPr>
              <a:t>Similar to BART</a:t>
            </a:r>
            <a:endParaRPr kumimoji="0" lang="en-US" sz="1400" b="0" i="0" u="none" strike="noStrike" kern="1200" cap="none" spc="0" normalizeH="0" baseline="0" noProof="0">
              <a:ln>
                <a:noFill/>
              </a:ln>
              <a:effectLst/>
              <a:uLnTx/>
              <a:uFillTx/>
              <a:latin typeface="Arial" panose="020B0604020202020204" pitchFamily="34" charset="0"/>
              <a:ea typeface="+mn-ea"/>
              <a:cs typeface="+mn-cs"/>
            </a:endParaRPr>
          </a:p>
        </p:txBody>
      </p:sp>
      <p:sp>
        <p:nvSpPr>
          <p:cNvPr id="31" name="TextBox 30">
            <a:extLst>
              <a:ext uri="{FF2B5EF4-FFF2-40B4-BE49-F238E27FC236}">
                <a16:creationId xmlns:a16="http://schemas.microsoft.com/office/drawing/2014/main" id="{D0230999-AE87-652F-4B0C-68C026E1679B}"/>
              </a:ext>
            </a:extLst>
          </p:cNvPr>
          <p:cNvSpPr txBox="1"/>
          <p:nvPr/>
        </p:nvSpPr>
        <p:spPr>
          <a:xfrm>
            <a:off x="7975420" y="3293689"/>
            <a:ext cx="3115257" cy="738664"/>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
                <a:srgbClr val="E24326"/>
              </a:buClr>
              <a:buSzTx/>
              <a:buFont typeface="Arial" panose="020B0604020202020204" pitchFamily="34" charset="0"/>
              <a:buNone/>
              <a:tabLst/>
              <a:defRPr/>
            </a:pPr>
            <a:r>
              <a:rPr kumimoji="0" lang="en-US" sz="1400" b="1" i="0" u="none" strike="noStrike" kern="1200" cap="none" spc="0" normalizeH="0" baseline="0" noProof="0">
                <a:ln>
                  <a:noFill/>
                </a:ln>
                <a:solidFill>
                  <a:schemeClr val="tx1">
                    <a:lumMod val="75000"/>
                    <a:lumOff val="25000"/>
                  </a:schemeClr>
                </a:solidFill>
                <a:effectLst/>
                <a:uLnTx/>
                <a:uFillTx/>
                <a:latin typeface="Arial" panose="020B0604020202020204" pitchFamily="34" charset="0"/>
                <a:ea typeface="+mn-ea"/>
                <a:cs typeface="+mn-cs"/>
              </a:rPr>
              <a:t>Less frequent trains</a:t>
            </a:r>
            <a:br>
              <a:rPr kumimoji="0" lang="en-US" sz="1400" b="1" i="0" u="none" strike="noStrike" kern="1200" cap="none" spc="0" normalizeH="0" baseline="0" noProof="0">
                <a:ln>
                  <a:noFill/>
                </a:ln>
                <a:solidFill>
                  <a:schemeClr val="tx1">
                    <a:lumMod val="75000"/>
                    <a:lumOff val="25000"/>
                  </a:schemeClr>
                </a:solidFill>
                <a:effectLst/>
                <a:uLnTx/>
                <a:uFillTx/>
                <a:latin typeface="Arial" panose="020B0604020202020204" pitchFamily="34" charset="0"/>
                <a:ea typeface="+mn-ea"/>
                <a:cs typeface="+mn-cs"/>
              </a:rPr>
            </a:br>
            <a:r>
              <a:rPr lang="en-US" sz="1400">
                <a:solidFill>
                  <a:schemeClr val="tx1">
                    <a:lumMod val="75000"/>
                    <a:lumOff val="25000"/>
                  </a:schemeClr>
                </a:solidFill>
                <a:latin typeface="Arial" panose="020B0604020202020204" pitchFamily="34" charset="0"/>
              </a:rPr>
              <a:t>E</a:t>
            </a:r>
            <a:r>
              <a:rPr kumimoji="0" lang="en-US" sz="1400" b="0" i="0" u="none" strike="noStrike" kern="1200" cap="none" spc="0" normalizeH="0" baseline="0" noProof="0">
                <a:ln>
                  <a:noFill/>
                </a:ln>
                <a:solidFill>
                  <a:schemeClr val="tx1">
                    <a:lumMod val="75000"/>
                    <a:lumOff val="25000"/>
                  </a:schemeClr>
                </a:solidFill>
                <a:effectLst/>
                <a:uLnTx/>
                <a:uFillTx/>
                <a:latin typeface="Arial" panose="020B0604020202020204" pitchFamily="34" charset="0"/>
                <a:ea typeface="+mn-ea"/>
                <a:cs typeface="+mn-cs"/>
              </a:rPr>
              <a:t>very 30 minutes </a:t>
            </a:r>
            <a:br>
              <a:rPr kumimoji="0" lang="en-US" sz="1400" b="0" i="0" u="none" strike="noStrike" kern="1200" cap="none" spc="0" normalizeH="0" baseline="0" noProof="0">
                <a:ln>
                  <a:noFill/>
                </a:ln>
                <a:solidFill>
                  <a:schemeClr val="tx1">
                    <a:lumMod val="75000"/>
                    <a:lumOff val="25000"/>
                  </a:schemeClr>
                </a:solidFill>
                <a:effectLst/>
                <a:uLnTx/>
                <a:uFillTx/>
                <a:latin typeface="Arial" panose="020B0604020202020204" pitchFamily="34" charset="0"/>
                <a:ea typeface="+mn-ea"/>
                <a:cs typeface="+mn-cs"/>
              </a:rPr>
            </a:br>
            <a:r>
              <a:rPr kumimoji="0" lang="en-US" sz="1400" b="0" i="0" u="none" strike="noStrike" kern="1200" cap="none" spc="0" normalizeH="0" baseline="0" noProof="0">
                <a:ln>
                  <a:noFill/>
                </a:ln>
                <a:solidFill>
                  <a:schemeClr val="tx1">
                    <a:lumMod val="75000"/>
                    <a:lumOff val="25000"/>
                  </a:schemeClr>
                </a:solidFill>
                <a:effectLst/>
                <a:uLnTx/>
                <a:uFillTx/>
                <a:latin typeface="Arial" panose="020B0604020202020204" pitchFamily="34" charset="0"/>
                <a:ea typeface="+mn-ea"/>
                <a:cs typeface="+mn-cs"/>
              </a:rPr>
              <a:t>(</a:t>
            </a:r>
            <a:r>
              <a:rPr kumimoji="0" lang="en-US" sz="1400" b="0" i="0" u="none" strike="noStrike" kern="1200" cap="none" spc="0" normalizeH="0" baseline="0" noProof="0">
                <a:ln>
                  <a:noFill/>
                </a:ln>
                <a:solidFill>
                  <a:schemeClr val="tx1">
                    <a:lumMod val="75000"/>
                    <a:lumOff val="25000"/>
                  </a:schemeClr>
                </a:solidFill>
                <a:effectLst/>
                <a:uLnTx/>
                <a:uFillTx/>
                <a:latin typeface="Arial" panose="020B0604020202020204"/>
                <a:ea typeface="+mn-ea"/>
                <a:cs typeface="+mn-cs"/>
              </a:rPr>
              <a:t>varies by route/time of day</a:t>
            </a:r>
            <a:r>
              <a:rPr kumimoji="0" lang="en-US" sz="1400" b="0" i="0" u="none" strike="noStrike" kern="1200" cap="none" spc="0" normalizeH="0" baseline="0" noProof="0">
                <a:ln>
                  <a:noFill/>
                </a:ln>
                <a:solidFill>
                  <a:schemeClr val="tx1">
                    <a:lumMod val="75000"/>
                    <a:lumOff val="25000"/>
                  </a:schemeClr>
                </a:solidFill>
                <a:effectLst/>
                <a:uLnTx/>
                <a:uFillTx/>
                <a:latin typeface="Arial" panose="020B0604020202020204" pitchFamily="34" charset="0"/>
                <a:ea typeface="+mn-ea"/>
                <a:cs typeface="+mn-cs"/>
              </a:rPr>
              <a:t>)</a:t>
            </a:r>
          </a:p>
        </p:txBody>
      </p:sp>
      <p:cxnSp>
        <p:nvCxnSpPr>
          <p:cNvPr id="22" name="Straight Connector 21">
            <a:extLst>
              <a:ext uri="{FF2B5EF4-FFF2-40B4-BE49-F238E27FC236}">
                <a16:creationId xmlns:a16="http://schemas.microsoft.com/office/drawing/2014/main" id="{BB44D356-086C-05B1-0DC0-0E1C8F6B373D}"/>
              </a:ext>
              <a:ext uri="{C183D7F6-B498-43B3-948B-1728B52AA6E4}">
                <adec:decorative xmlns:adec="http://schemas.microsoft.com/office/drawing/2017/decorative" val="1"/>
              </a:ext>
            </a:extLst>
          </p:cNvPr>
          <p:cNvCxnSpPr>
            <a:cxnSpLocks/>
          </p:cNvCxnSpPr>
          <p:nvPr/>
        </p:nvCxnSpPr>
        <p:spPr>
          <a:xfrm>
            <a:off x="774524" y="3998738"/>
            <a:ext cx="10316153" cy="0"/>
          </a:xfrm>
          <a:prstGeom prst="line">
            <a:avLst/>
          </a:prstGeom>
          <a:ln w="6350" cap="rnd">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5" name="Stops">
            <a:extLst>
              <a:ext uri="{FF2B5EF4-FFF2-40B4-BE49-F238E27FC236}">
                <a16:creationId xmlns:a16="http://schemas.microsoft.com/office/drawing/2014/main" id="{D077264F-95CD-B2C5-EE00-4CEF87564CA8}"/>
              </a:ext>
            </a:extLst>
          </p:cNvPr>
          <p:cNvSpPr txBox="1">
            <a:spLocks/>
          </p:cNvSpPr>
          <p:nvPr/>
        </p:nvSpPr>
        <p:spPr>
          <a:xfrm>
            <a:off x="678640" y="4026794"/>
            <a:ext cx="1519418" cy="416011"/>
          </a:xfrm>
          <a:prstGeom prst="rect">
            <a:avLst/>
          </a:prstGeom>
        </p:spPr>
        <p:txBody>
          <a:bodyPr vert="horz" wrap="square" lIns="91440" tIns="45720" rIns="91440" bIns="45720" rtlCol="0">
            <a:spAutoFit/>
          </a:bodyPr>
          <a:lstStyle>
            <a:lvl1pPr marL="228600" indent="-228600" algn="l" defTabSz="914400" rtl="0" eaLnBrk="1" latinLnBrk="0" hangingPunct="1">
              <a:lnSpc>
                <a:spcPct val="100000"/>
              </a:lnSpc>
              <a:spcBef>
                <a:spcPts val="1000"/>
              </a:spcBef>
              <a:buClr>
                <a:schemeClr val="accent4"/>
              </a:buClr>
              <a:buFont typeface="Arial" panose="020B0604020202020204" pitchFamily="34" charset="0"/>
              <a:buChar char="•"/>
              <a:defRPr sz="24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100000"/>
              </a:lnSpc>
              <a:spcBef>
                <a:spcPts val="500"/>
              </a:spcBef>
              <a:buClr>
                <a:schemeClr val="accent4"/>
              </a:buClr>
              <a:buFont typeface="System Font Regular"/>
              <a:buChar char="-"/>
              <a:defRPr sz="18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100000"/>
              </a:lnSpc>
              <a:spcBef>
                <a:spcPts val="500"/>
              </a:spcBef>
              <a:buClr>
                <a:schemeClr val="accent4"/>
              </a:buClr>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100000"/>
              </a:lnSpc>
              <a:spcBef>
                <a:spcPts val="500"/>
              </a:spcBef>
              <a:buClr>
                <a:schemeClr val="accent4"/>
              </a:buClr>
              <a:buFont typeface="Arial" panose="020B0604020202020204" pitchFamily="34" charset="0"/>
              <a:buChar char="•"/>
              <a:defRPr sz="12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100000"/>
              </a:lnSpc>
              <a:spcBef>
                <a:spcPts val="500"/>
              </a:spcBef>
              <a:buClr>
                <a:schemeClr val="accent4"/>
              </a:buClr>
              <a:buFont typeface="Arial" panose="020B0604020202020204" pitchFamily="34" charset="0"/>
              <a:buChar char="•"/>
              <a:defRPr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1000"/>
              </a:spcBef>
              <a:spcAft>
                <a:spcPts val="0"/>
              </a:spcAft>
              <a:buClr>
                <a:srgbClr val="E24326"/>
              </a:buClr>
              <a:buSzTx/>
              <a:buFont typeface="Arial" panose="020B0604020202020204" pitchFamily="34" charset="0"/>
              <a:buNone/>
              <a:tabLst/>
              <a:defRPr/>
            </a:pPr>
            <a:r>
              <a:rPr kumimoji="0" lang="en-US" sz="1600" b="1" i="0" u="none" strike="noStrike" kern="1200" cap="none" spc="0" normalizeH="0" baseline="0" noProof="0">
                <a:ln>
                  <a:noFill/>
                </a:ln>
                <a:solidFill>
                  <a:srgbClr val="DD3292"/>
                </a:solidFill>
                <a:effectLst/>
                <a:uLnTx/>
                <a:uFillTx/>
                <a:latin typeface="Arial" panose="020B0604020202020204"/>
                <a:ea typeface="+mn-ea"/>
                <a:cs typeface="+mn-cs"/>
              </a:rPr>
              <a:t>STOPS</a:t>
            </a:r>
          </a:p>
        </p:txBody>
      </p:sp>
      <p:sp>
        <p:nvSpPr>
          <p:cNvPr id="11" name="Content Placeholder 2">
            <a:extLst>
              <a:ext uri="{FF2B5EF4-FFF2-40B4-BE49-F238E27FC236}">
                <a16:creationId xmlns:a16="http://schemas.microsoft.com/office/drawing/2014/main" id="{DEEB1EDD-2227-9605-72D7-560D36AC2C91}"/>
              </a:ext>
            </a:extLst>
          </p:cNvPr>
          <p:cNvSpPr txBox="1">
            <a:spLocks/>
          </p:cNvSpPr>
          <p:nvPr/>
        </p:nvSpPr>
        <p:spPr>
          <a:xfrm>
            <a:off x="2274321" y="4058753"/>
            <a:ext cx="2637154" cy="307777"/>
          </a:xfrm>
          <a:prstGeom prst="rect">
            <a:avLst/>
          </a:prstGeom>
        </p:spPr>
        <p:txBody>
          <a:bodyPr vert="horz" wrap="square" lIns="91440" tIns="45720" rIns="91440" bIns="45720" rtlCol="0">
            <a:spAutoFit/>
          </a:bodyPr>
          <a:lstStyle>
            <a:lvl1pPr marL="0" indent="0" algn="l" defTabSz="914400" rtl="0" eaLnBrk="1" latinLnBrk="0" hangingPunct="1">
              <a:lnSpc>
                <a:spcPct val="100000"/>
              </a:lnSpc>
              <a:spcBef>
                <a:spcPts val="1000"/>
              </a:spcBef>
              <a:buClr>
                <a:srgbClr val="00A98A"/>
              </a:buClr>
              <a:buFont typeface="Arial" panose="020B0604020202020204" pitchFamily="34" charset="0"/>
              <a:buNone/>
              <a:defRPr sz="3200" kern="1200">
                <a:solidFill>
                  <a:schemeClr val="tx1">
                    <a:lumMod val="75000"/>
                    <a:lumOff val="25000"/>
                  </a:schemeClr>
                </a:solidFill>
                <a:latin typeface="+mn-lt"/>
                <a:ea typeface="+mn-ea"/>
                <a:cs typeface="+mn-cs"/>
              </a:defRPr>
            </a:lvl1pPr>
            <a:lvl2pPr marL="457200" indent="0" algn="l" defTabSz="914400" rtl="0" eaLnBrk="1" latinLnBrk="0" hangingPunct="1">
              <a:lnSpc>
                <a:spcPct val="100000"/>
              </a:lnSpc>
              <a:spcBef>
                <a:spcPts val="500"/>
              </a:spcBef>
              <a:buClr>
                <a:schemeClr val="tx1">
                  <a:lumMod val="65000"/>
                  <a:lumOff val="35000"/>
                </a:schemeClr>
              </a:buClr>
              <a:buFont typeface="System Font Regular"/>
              <a:buNone/>
              <a:defRPr sz="2800" kern="1200">
                <a:solidFill>
                  <a:schemeClr val="tx1">
                    <a:lumMod val="75000"/>
                    <a:lumOff val="25000"/>
                  </a:schemeClr>
                </a:solidFill>
                <a:latin typeface="+mn-lt"/>
                <a:ea typeface="+mn-ea"/>
                <a:cs typeface="+mn-cs"/>
              </a:defRPr>
            </a:lvl2pPr>
            <a:lvl3pPr marL="914400" indent="0" algn="l" defTabSz="914400" rtl="0" eaLnBrk="1" latinLnBrk="0" hangingPunct="1">
              <a:lnSpc>
                <a:spcPct val="100000"/>
              </a:lnSpc>
              <a:spcBef>
                <a:spcPts val="500"/>
              </a:spcBef>
              <a:buClr>
                <a:schemeClr val="tx1">
                  <a:lumMod val="65000"/>
                  <a:lumOff val="35000"/>
                </a:schemeClr>
              </a:buClr>
              <a:buFont typeface="Arial" panose="020B0604020202020204" pitchFamily="34" charset="0"/>
              <a:buNone/>
              <a:defRPr sz="2400" kern="1200">
                <a:solidFill>
                  <a:schemeClr val="tx1">
                    <a:lumMod val="75000"/>
                    <a:lumOff val="25000"/>
                  </a:schemeClr>
                </a:solidFill>
                <a:latin typeface="+mn-lt"/>
                <a:ea typeface="+mn-ea"/>
                <a:cs typeface="+mn-cs"/>
              </a:defRPr>
            </a:lvl3pPr>
            <a:lvl4pPr marL="1371600" indent="0" algn="l" defTabSz="914400" rtl="0" eaLnBrk="1" latinLnBrk="0" hangingPunct="1">
              <a:lnSpc>
                <a:spcPct val="100000"/>
              </a:lnSpc>
              <a:spcBef>
                <a:spcPts val="500"/>
              </a:spcBef>
              <a:buClr>
                <a:srgbClr val="00A98A"/>
              </a:buClr>
              <a:buFont typeface="Arial" panose="020B0604020202020204" pitchFamily="34" charset="0"/>
              <a:buNone/>
              <a:defRPr sz="2000" kern="1200">
                <a:solidFill>
                  <a:schemeClr val="tx1">
                    <a:lumMod val="75000"/>
                    <a:lumOff val="25000"/>
                  </a:schemeClr>
                </a:solidFill>
                <a:latin typeface="+mn-lt"/>
                <a:ea typeface="+mn-ea"/>
                <a:cs typeface="+mn-cs"/>
              </a:defRPr>
            </a:lvl4pPr>
            <a:lvl5pPr marL="1828800" indent="0" algn="l" defTabSz="914400" rtl="0" eaLnBrk="1" latinLnBrk="0" hangingPunct="1">
              <a:lnSpc>
                <a:spcPct val="100000"/>
              </a:lnSpc>
              <a:spcBef>
                <a:spcPts val="500"/>
              </a:spcBef>
              <a:buClr>
                <a:srgbClr val="00A98A"/>
              </a:buClr>
              <a:buFont typeface="Arial" panose="020B0604020202020204" pitchFamily="34" charset="0"/>
              <a:buNone/>
              <a:defRPr sz="20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ctr" defTabSz="914400" rtl="0" eaLnBrk="1" fontAlgn="auto" latinLnBrk="0" hangingPunct="1">
              <a:spcBef>
                <a:spcPts val="1000"/>
              </a:spcBef>
              <a:spcAft>
                <a:spcPts val="0"/>
              </a:spcAft>
              <a:buClr>
                <a:srgbClr val="00A98A"/>
              </a:buClr>
              <a:buSzTx/>
              <a:buFont typeface="Arial" panose="020B0604020202020204" pitchFamily="34" charset="0"/>
              <a:buNone/>
              <a:tabLst/>
              <a:defRPr/>
            </a:pPr>
            <a:r>
              <a:rPr lang="en-US" sz="1200">
                <a:latin typeface="Arial" panose="020B0604020202020204"/>
              </a:rPr>
              <a:t> </a:t>
            </a:r>
            <a:r>
              <a:rPr lang="en-US" sz="1400" b="1">
                <a:latin typeface="Arial" panose="020B0604020202020204"/>
              </a:rPr>
              <a:t>1-5 miles apart</a:t>
            </a:r>
          </a:p>
        </p:txBody>
      </p:sp>
      <p:sp>
        <p:nvSpPr>
          <p:cNvPr id="15" name="Content Placeholder 2">
            <a:extLst>
              <a:ext uri="{FF2B5EF4-FFF2-40B4-BE49-F238E27FC236}">
                <a16:creationId xmlns:a16="http://schemas.microsoft.com/office/drawing/2014/main" id="{152F9EAF-219F-96A7-1936-0FE7B109B137}"/>
              </a:ext>
            </a:extLst>
          </p:cNvPr>
          <p:cNvSpPr txBox="1">
            <a:spLocks/>
          </p:cNvSpPr>
          <p:nvPr/>
        </p:nvSpPr>
        <p:spPr>
          <a:xfrm>
            <a:off x="4963632" y="4058753"/>
            <a:ext cx="2953712" cy="307777"/>
          </a:xfrm>
          <a:prstGeom prst="rect">
            <a:avLst/>
          </a:prstGeom>
        </p:spPr>
        <p:txBody>
          <a:bodyPr vert="horz" wrap="square" lIns="91440" tIns="45720" rIns="91440" bIns="45720" rtlCol="0">
            <a:spAutoFit/>
          </a:bodyPr>
          <a:lstStyle>
            <a:lvl1pPr marL="228600" indent="-228600" algn="l" defTabSz="914400" rtl="0" eaLnBrk="1" latinLnBrk="0" hangingPunct="1">
              <a:lnSpc>
                <a:spcPct val="100000"/>
              </a:lnSpc>
              <a:spcBef>
                <a:spcPts val="1000"/>
              </a:spcBef>
              <a:buClr>
                <a:schemeClr val="accent4"/>
              </a:buClr>
              <a:buFont typeface="Arial" panose="020B0604020202020204" pitchFamily="34" charset="0"/>
              <a:buChar char="•"/>
              <a:defRPr sz="24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100000"/>
              </a:lnSpc>
              <a:spcBef>
                <a:spcPts val="500"/>
              </a:spcBef>
              <a:buClr>
                <a:schemeClr val="accent4"/>
              </a:buClr>
              <a:buFont typeface="System Font Regular"/>
              <a:buChar char="-"/>
              <a:defRPr sz="18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100000"/>
              </a:lnSpc>
              <a:spcBef>
                <a:spcPts val="500"/>
              </a:spcBef>
              <a:buClr>
                <a:schemeClr val="accent4"/>
              </a:buClr>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100000"/>
              </a:lnSpc>
              <a:spcBef>
                <a:spcPts val="500"/>
              </a:spcBef>
              <a:buClr>
                <a:schemeClr val="accent4"/>
              </a:buClr>
              <a:buFont typeface="Arial" panose="020B0604020202020204" pitchFamily="34" charset="0"/>
              <a:buChar char="•"/>
              <a:defRPr sz="12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100000"/>
              </a:lnSpc>
              <a:spcBef>
                <a:spcPts val="500"/>
              </a:spcBef>
              <a:buClr>
                <a:schemeClr val="accent4"/>
              </a:buClr>
              <a:buFont typeface="Arial" panose="020B0604020202020204" pitchFamily="34" charset="0"/>
              <a:buChar char="•"/>
              <a:defRPr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spcBef>
                <a:spcPts val="1000"/>
              </a:spcBef>
              <a:spcAft>
                <a:spcPts val="0"/>
              </a:spcAft>
              <a:buClr>
                <a:srgbClr val="00A98A"/>
              </a:buClr>
              <a:buSzTx/>
              <a:buFont typeface="Arial" panose="020B0604020202020204" pitchFamily="34" charset="0"/>
              <a:buNone/>
              <a:tabLst/>
              <a:defRPr/>
            </a:pPr>
            <a:r>
              <a:rPr lang="en-US" sz="1400" b="1">
                <a:latin typeface="Arial" panose="020B0604020202020204"/>
              </a:rPr>
              <a:t>Similar to BART</a:t>
            </a:r>
          </a:p>
        </p:txBody>
      </p:sp>
      <p:sp>
        <p:nvSpPr>
          <p:cNvPr id="32" name="TextBox 31">
            <a:extLst>
              <a:ext uri="{FF2B5EF4-FFF2-40B4-BE49-F238E27FC236}">
                <a16:creationId xmlns:a16="http://schemas.microsoft.com/office/drawing/2014/main" id="{9DDFC7F7-001F-E566-D03F-E5E5A2C071A3}"/>
              </a:ext>
            </a:extLst>
          </p:cNvPr>
          <p:cNvSpPr txBox="1"/>
          <p:nvPr/>
        </p:nvSpPr>
        <p:spPr>
          <a:xfrm>
            <a:off x="7975419" y="4058753"/>
            <a:ext cx="3115258" cy="307777"/>
          </a:xfrm>
          <a:prstGeom prst="rect">
            <a:avLst/>
          </a:prstGeom>
          <a:noFill/>
        </p:spPr>
        <p:txBody>
          <a:bodyPr wrap="square">
            <a:spAutoFit/>
          </a:bodyPr>
          <a:lstStyle/>
          <a:p>
            <a:pPr marL="0" marR="0" lvl="0" indent="0" algn="ctr" defTabSz="914400" rtl="0" eaLnBrk="1" fontAlgn="auto" latinLnBrk="0" hangingPunct="1">
              <a:spcBef>
                <a:spcPts val="1000"/>
              </a:spcBef>
              <a:spcAft>
                <a:spcPts val="0"/>
              </a:spcAft>
              <a:buClr>
                <a:srgbClr val="00A98A"/>
              </a:buClr>
              <a:buSzTx/>
              <a:buFont typeface="Arial" panose="020B0604020202020204" pitchFamily="34" charset="0"/>
              <a:buNone/>
              <a:tabLst/>
              <a:defRPr/>
            </a:pPr>
            <a:r>
              <a:rPr lang="en-US" sz="1400" b="1">
                <a:solidFill>
                  <a:schemeClr val="tx1">
                    <a:lumMod val="75000"/>
                    <a:lumOff val="25000"/>
                  </a:schemeClr>
                </a:solidFill>
                <a:latin typeface="Arial" panose="020B0604020202020204"/>
              </a:rPr>
              <a:t>5+ miles apart (express service)</a:t>
            </a:r>
          </a:p>
        </p:txBody>
      </p:sp>
      <p:cxnSp>
        <p:nvCxnSpPr>
          <p:cNvPr id="23" name="Straight Connector 22">
            <a:extLst>
              <a:ext uri="{FF2B5EF4-FFF2-40B4-BE49-F238E27FC236}">
                <a16:creationId xmlns:a16="http://schemas.microsoft.com/office/drawing/2014/main" id="{80166E15-1D73-8CDF-6AF7-9840180A6126}"/>
              </a:ext>
              <a:ext uri="{C183D7F6-B498-43B3-948B-1728B52AA6E4}">
                <adec:decorative xmlns:adec="http://schemas.microsoft.com/office/drawing/2017/decorative" val="1"/>
              </a:ext>
            </a:extLst>
          </p:cNvPr>
          <p:cNvCxnSpPr>
            <a:cxnSpLocks/>
          </p:cNvCxnSpPr>
          <p:nvPr/>
        </p:nvCxnSpPr>
        <p:spPr>
          <a:xfrm>
            <a:off x="774524" y="4442983"/>
            <a:ext cx="10316153" cy="0"/>
          </a:xfrm>
          <a:prstGeom prst="line">
            <a:avLst/>
          </a:prstGeom>
          <a:ln w="6350" cap="rnd">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6" name="Track">
            <a:extLst>
              <a:ext uri="{FF2B5EF4-FFF2-40B4-BE49-F238E27FC236}">
                <a16:creationId xmlns:a16="http://schemas.microsoft.com/office/drawing/2014/main" id="{00381462-CC4E-4219-059D-68F059521D82}"/>
              </a:ext>
            </a:extLst>
          </p:cNvPr>
          <p:cNvSpPr txBox="1">
            <a:spLocks/>
          </p:cNvSpPr>
          <p:nvPr/>
        </p:nvSpPr>
        <p:spPr>
          <a:xfrm>
            <a:off x="678640" y="4508138"/>
            <a:ext cx="1519418" cy="416011"/>
          </a:xfrm>
          <a:prstGeom prst="rect">
            <a:avLst/>
          </a:prstGeom>
        </p:spPr>
        <p:txBody>
          <a:bodyPr vert="horz" wrap="square" lIns="91440" tIns="45720" rIns="91440" bIns="45720" rtlCol="0">
            <a:spAutoFit/>
          </a:bodyPr>
          <a:lstStyle>
            <a:lvl1pPr marL="228600" indent="-228600" algn="l" defTabSz="914400" rtl="0" eaLnBrk="1" latinLnBrk="0" hangingPunct="1">
              <a:lnSpc>
                <a:spcPct val="100000"/>
              </a:lnSpc>
              <a:spcBef>
                <a:spcPts val="1000"/>
              </a:spcBef>
              <a:buClr>
                <a:schemeClr val="accent4"/>
              </a:buClr>
              <a:buFont typeface="Arial" panose="020B0604020202020204" pitchFamily="34" charset="0"/>
              <a:buChar char="•"/>
              <a:defRPr sz="24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100000"/>
              </a:lnSpc>
              <a:spcBef>
                <a:spcPts val="500"/>
              </a:spcBef>
              <a:buClr>
                <a:schemeClr val="accent4"/>
              </a:buClr>
              <a:buFont typeface="System Font Regular"/>
              <a:buChar char="-"/>
              <a:defRPr sz="18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100000"/>
              </a:lnSpc>
              <a:spcBef>
                <a:spcPts val="500"/>
              </a:spcBef>
              <a:buClr>
                <a:schemeClr val="accent4"/>
              </a:buClr>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100000"/>
              </a:lnSpc>
              <a:spcBef>
                <a:spcPts val="500"/>
              </a:spcBef>
              <a:buClr>
                <a:schemeClr val="accent4"/>
              </a:buClr>
              <a:buFont typeface="Arial" panose="020B0604020202020204" pitchFamily="34" charset="0"/>
              <a:buChar char="•"/>
              <a:defRPr sz="12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100000"/>
              </a:lnSpc>
              <a:spcBef>
                <a:spcPts val="500"/>
              </a:spcBef>
              <a:buClr>
                <a:schemeClr val="accent4"/>
              </a:buClr>
              <a:buFont typeface="Arial" panose="020B0604020202020204" pitchFamily="34" charset="0"/>
              <a:buChar char="•"/>
              <a:defRPr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1000"/>
              </a:spcBef>
              <a:spcAft>
                <a:spcPts val="0"/>
              </a:spcAft>
              <a:buClr>
                <a:srgbClr val="E24326"/>
              </a:buClr>
              <a:buSzTx/>
              <a:buFont typeface="Arial" panose="020B0604020202020204" pitchFamily="34" charset="0"/>
              <a:buNone/>
              <a:tabLst/>
              <a:defRPr/>
            </a:pPr>
            <a:r>
              <a:rPr kumimoji="0" lang="en-US" sz="1600" b="1" i="0" u="none" strike="noStrike" kern="1200" cap="none" spc="0" normalizeH="0" baseline="0" noProof="0">
                <a:ln>
                  <a:noFill/>
                </a:ln>
                <a:solidFill>
                  <a:srgbClr val="DD3292"/>
                </a:solidFill>
                <a:effectLst/>
                <a:uLnTx/>
                <a:uFillTx/>
                <a:latin typeface="Arial" panose="020B0604020202020204"/>
                <a:ea typeface="+mn-ea"/>
                <a:cs typeface="+mn-cs"/>
              </a:rPr>
              <a:t>TRACK</a:t>
            </a:r>
          </a:p>
        </p:txBody>
      </p:sp>
      <p:sp>
        <p:nvSpPr>
          <p:cNvPr id="12" name="Content Placeholder 2">
            <a:extLst>
              <a:ext uri="{FF2B5EF4-FFF2-40B4-BE49-F238E27FC236}">
                <a16:creationId xmlns:a16="http://schemas.microsoft.com/office/drawing/2014/main" id="{87CAA61D-7AAC-1A32-ED2B-EFA77ED461E3}"/>
              </a:ext>
            </a:extLst>
          </p:cNvPr>
          <p:cNvSpPr txBox="1">
            <a:spLocks/>
          </p:cNvSpPr>
          <p:nvPr/>
        </p:nvSpPr>
        <p:spPr>
          <a:xfrm>
            <a:off x="2295541" y="4508138"/>
            <a:ext cx="2615918" cy="375552"/>
          </a:xfrm>
          <a:prstGeom prst="rect">
            <a:avLst/>
          </a:prstGeom>
        </p:spPr>
        <p:txBody>
          <a:bodyPr vert="horz" wrap="square" lIns="91440" tIns="45720" rIns="91440" bIns="45720" rtlCol="0">
            <a:spAutoFit/>
          </a:bodyPr>
          <a:lstStyle>
            <a:lvl1pPr marL="0" indent="0" algn="l" defTabSz="914400" rtl="0" eaLnBrk="1" latinLnBrk="0" hangingPunct="1">
              <a:lnSpc>
                <a:spcPct val="100000"/>
              </a:lnSpc>
              <a:spcBef>
                <a:spcPts val="1000"/>
              </a:spcBef>
              <a:buClr>
                <a:srgbClr val="00A98A"/>
              </a:buClr>
              <a:buFont typeface="Arial" panose="020B0604020202020204" pitchFamily="34" charset="0"/>
              <a:buNone/>
              <a:defRPr sz="3200" kern="1200">
                <a:solidFill>
                  <a:schemeClr val="tx1">
                    <a:lumMod val="75000"/>
                    <a:lumOff val="25000"/>
                  </a:schemeClr>
                </a:solidFill>
                <a:latin typeface="+mn-lt"/>
                <a:ea typeface="+mn-ea"/>
                <a:cs typeface="+mn-cs"/>
              </a:defRPr>
            </a:lvl1pPr>
            <a:lvl2pPr marL="457200" indent="0" algn="l" defTabSz="914400" rtl="0" eaLnBrk="1" latinLnBrk="0" hangingPunct="1">
              <a:lnSpc>
                <a:spcPct val="100000"/>
              </a:lnSpc>
              <a:spcBef>
                <a:spcPts val="500"/>
              </a:spcBef>
              <a:buClr>
                <a:schemeClr val="tx1">
                  <a:lumMod val="65000"/>
                  <a:lumOff val="35000"/>
                </a:schemeClr>
              </a:buClr>
              <a:buFont typeface="System Font Regular"/>
              <a:buNone/>
              <a:defRPr sz="2800" kern="1200">
                <a:solidFill>
                  <a:schemeClr val="tx1">
                    <a:lumMod val="75000"/>
                    <a:lumOff val="25000"/>
                  </a:schemeClr>
                </a:solidFill>
                <a:latin typeface="+mn-lt"/>
                <a:ea typeface="+mn-ea"/>
                <a:cs typeface="+mn-cs"/>
              </a:defRPr>
            </a:lvl2pPr>
            <a:lvl3pPr marL="914400" indent="0" algn="l" defTabSz="914400" rtl="0" eaLnBrk="1" latinLnBrk="0" hangingPunct="1">
              <a:lnSpc>
                <a:spcPct val="100000"/>
              </a:lnSpc>
              <a:spcBef>
                <a:spcPts val="500"/>
              </a:spcBef>
              <a:buClr>
                <a:schemeClr val="tx1">
                  <a:lumMod val="65000"/>
                  <a:lumOff val="35000"/>
                </a:schemeClr>
              </a:buClr>
              <a:buFont typeface="Arial" panose="020B0604020202020204" pitchFamily="34" charset="0"/>
              <a:buNone/>
              <a:defRPr sz="2400" kern="1200">
                <a:solidFill>
                  <a:schemeClr val="tx1">
                    <a:lumMod val="75000"/>
                    <a:lumOff val="25000"/>
                  </a:schemeClr>
                </a:solidFill>
                <a:latin typeface="+mn-lt"/>
                <a:ea typeface="+mn-ea"/>
                <a:cs typeface="+mn-cs"/>
              </a:defRPr>
            </a:lvl3pPr>
            <a:lvl4pPr marL="1371600" indent="0" algn="l" defTabSz="914400" rtl="0" eaLnBrk="1" latinLnBrk="0" hangingPunct="1">
              <a:lnSpc>
                <a:spcPct val="100000"/>
              </a:lnSpc>
              <a:spcBef>
                <a:spcPts val="500"/>
              </a:spcBef>
              <a:buClr>
                <a:srgbClr val="00A98A"/>
              </a:buClr>
              <a:buFont typeface="Arial" panose="020B0604020202020204" pitchFamily="34" charset="0"/>
              <a:buNone/>
              <a:defRPr sz="2000" kern="1200">
                <a:solidFill>
                  <a:schemeClr val="tx1">
                    <a:lumMod val="75000"/>
                    <a:lumOff val="25000"/>
                  </a:schemeClr>
                </a:solidFill>
                <a:latin typeface="+mn-lt"/>
                <a:ea typeface="+mn-ea"/>
                <a:cs typeface="+mn-cs"/>
              </a:defRPr>
            </a:lvl4pPr>
            <a:lvl5pPr marL="1828800" indent="0" algn="l" defTabSz="914400" rtl="0" eaLnBrk="1" latinLnBrk="0" hangingPunct="1">
              <a:lnSpc>
                <a:spcPct val="100000"/>
              </a:lnSpc>
              <a:spcBef>
                <a:spcPts val="500"/>
              </a:spcBef>
              <a:buClr>
                <a:srgbClr val="00A98A"/>
              </a:buClr>
              <a:buFont typeface="Arial" panose="020B0604020202020204" pitchFamily="34" charset="0"/>
              <a:buNone/>
              <a:defRPr sz="20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1000"/>
              </a:spcBef>
              <a:spcAft>
                <a:spcPts val="0"/>
              </a:spcAft>
              <a:buClr>
                <a:srgbClr val="00A98A"/>
              </a:buClr>
              <a:buSzTx/>
              <a:buFont typeface="Arial" panose="020B0604020202020204" pitchFamily="34" charset="0"/>
              <a:buNone/>
              <a:tabLst/>
              <a:defRPr/>
            </a:pPr>
            <a:r>
              <a:rPr kumimoji="0" lang="en-US" sz="1400" b="1" i="0" u="none" strike="noStrike" kern="1200" cap="none" spc="0" normalizeH="0" baseline="0" noProof="0">
                <a:ln>
                  <a:noFill/>
                </a:ln>
                <a:effectLst/>
                <a:uLnTx/>
                <a:uFillTx/>
                <a:latin typeface="Arial" panose="020B0604020202020204"/>
                <a:ea typeface="+mn-ea"/>
                <a:cs typeface="+mn-cs"/>
              </a:rPr>
              <a:t>Designated BART only</a:t>
            </a:r>
          </a:p>
        </p:txBody>
      </p:sp>
      <p:sp>
        <p:nvSpPr>
          <p:cNvPr id="16" name="Content Placeholder 2">
            <a:extLst>
              <a:ext uri="{FF2B5EF4-FFF2-40B4-BE49-F238E27FC236}">
                <a16:creationId xmlns:a16="http://schemas.microsoft.com/office/drawing/2014/main" id="{B2A03151-DDE3-AC7A-CC7D-252F235A3C10}"/>
              </a:ext>
            </a:extLst>
          </p:cNvPr>
          <p:cNvSpPr txBox="1">
            <a:spLocks/>
          </p:cNvSpPr>
          <p:nvPr/>
        </p:nvSpPr>
        <p:spPr>
          <a:xfrm>
            <a:off x="4963632" y="4508138"/>
            <a:ext cx="2953694" cy="375552"/>
          </a:xfrm>
          <a:prstGeom prst="rect">
            <a:avLst/>
          </a:prstGeom>
        </p:spPr>
        <p:txBody>
          <a:bodyPr vert="horz" wrap="square" lIns="91440" tIns="45720" rIns="91440" bIns="45720" rtlCol="0">
            <a:spAutoFit/>
          </a:bodyPr>
          <a:lstStyle>
            <a:lvl1pPr marL="228600" indent="-228600" algn="l" defTabSz="914400" rtl="0" eaLnBrk="1" latinLnBrk="0" hangingPunct="1">
              <a:lnSpc>
                <a:spcPct val="100000"/>
              </a:lnSpc>
              <a:spcBef>
                <a:spcPts val="1000"/>
              </a:spcBef>
              <a:buClr>
                <a:schemeClr val="accent4"/>
              </a:buClr>
              <a:buFont typeface="Arial" panose="020B0604020202020204" pitchFamily="34" charset="0"/>
              <a:buChar char="•"/>
              <a:defRPr sz="24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100000"/>
              </a:lnSpc>
              <a:spcBef>
                <a:spcPts val="500"/>
              </a:spcBef>
              <a:buClr>
                <a:schemeClr val="accent4"/>
              </a:buClr>
              <a:buFont typeface="System Font Regular"/>
              <a:buChar char="-"/>
              <a:defRPr sz="18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100000"/>
              </a:lnSpc>
              <a:spcBef>
                <a:spcPts val="500"/>
              </a:spcBef>
              <a:buClr>
                <a:schemeClr val="accent4"/>
              </a:buClr>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100000"/>
              </a:lnSpc>
              <a:spcBef>
                <a:spcPts val="500"/>
              </a:spcBef>
              <a:buClr>
                <a:schemeClr val="accent4"/>
              </a:buClr>
              <a:buFont typeface="Arial" panose="020B0604020202020204" pitchFamily="34" charset="0"/>
              <a:buChar char="•"/>
              <a:defRPr sz="12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100000"/>
              </a:lnSpc>
              <a:spcBef>
                <a:spcPts val="500"/>
              </a:spcBef>
              <a:buClr>
                <a:schemeClr val="accent4"/>
              </a:buClr>
              <a:buFont typeface="Arial" panose="020B0604020202020204" pitchFamily="34" charset="0"/>
              <a:buChar char="•"/>
              <a:defRPr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1000"/>
              </a:spcBef>
              <a:spcAft>
                <a:spcPts val="0"/>
              </a:spcAft>
              <a:buClr>
                <a:srgbClr val="E24326"/>
              </a:buClr>
              <a:buSzTx/>
              <a:buFont typeface="Arial" panose="020B0604020202020204" pitchFamily="34" charset="0"/>
              <a:buNone/>
              <a:tabLst/>
              <a:defRPr/>
            </a:pPr>
            <a:r>
              <a:rPr kumimoji="0" lang="en-US" sz="1400" b="1" i="0" u="none" strike="noStrike" kern="1200" cap="none" spc="0" normalizeH="0" baseline="0" noProof="0">
                <a:ln>
                  <a:noFill/>
                </a:ln>
                <a:effectLst/>
                <a:uLnTx/>
                <a:uFillTx/>
                <a:latin typeface="Arial" panose="020B0604020202020204" pitchFamily="34" charset="0"/>
                <a:ea typeface="+mn-ea"/>
                <a:cs typeface="+mn-cs"/>
              </a:rPr>
              <a:t>Shared with national network  </a:t>
            </a:r>
          </a:p>
        </p:txBody>
      </p:sp>
      <p:sp>
        <p:nvSpPr>
          <p:cNvPr id="33" name="TextBox 32">
            <a:extLst>
              <a:ext uri="{FF2B5EF4-FFF2-40B4-BE49-F238E27FC236}">
                <a16:creationId xmlns:a16="http://schemas.microsoft.com/office/drawing/2014/main" id="{A542E6A3-842F-A958-3F6F-D41B81BF5B8A}"/>
              </a:ext>
            </a:extLst>
          </p:cNvPr>
          <p:cNvSpPr txBox="1"/>
          <p:nvPr/>
        </p:nvSpPr>
        <p:spPr>
          <a:xfrm>
            <a:off x="7975420" y="4508138"/>
            <a:ext cx="3115252" cy="375552"/>
          </a:xfrm>
          <a:prstGeom prst="rect">
            <a:avLst/>
          </a:prstGeom>
          <a:noFill/>
        </p:spPr>
        <p:txBody>
          <a:bodyPr wrap="square">
            <a:spAutoFit/>
          </a:bodyPr>
          <a:lstStyle/>
          <a:p>
            <a:pPr marL="0" marR="0" lvl="0" indent="0" algn="ctr" defTabSz="914400" rtl="0" eaLnBrk="1" fontAlgn="auto" latinLnBrk="0" hangingPunct="1">
              <a:lnSpc>
                <a:spcPct val="150000"/>
              </a:lnSpc>
              <a:spcBef>
                <a:spcPts val="1000"/>
              </a:spcBef>
              <a:spcAft>
                <a:spcPts val="0"/>
              </a:spcAft>
              <a:buClr>
                <a:srgbClr val="E24326"/>
              </a:buClr>
              <a:buSzTx/>
              <a:buFont typeface="Arial" panose="020B0604020202020204" pitchFamily="34" charset="0"/>
              <a:buNone/>
              <a:tabLst/>
              <a:defRPr/>
            </a:pPr>
            <a:r>
              <a:rPr kumimoji="0" lang="en-US" sz="1400" b="1" i="0" u="none" strike="noStrike" kern="1200" cap="none" spc="0" normalizeH="0" baseline="0" noProof="0">
                <a:ln>
                  <a:noFill/>
                </a:ln>
                <a:solidFill>
                  <a:schemeClr val="tx1">
                    <a:lumMod val="75000"/>
                    <a:lumOff val="25000"/>
                  </a:schemeClr>
                </a:solidFill>
                <a:effectLst/>
                <a:uLnTx/>
                <a:uFillTx/>
                <a:latin typeface="Arial" panose="020B0604020202020204" pitchFamily="34" charset="0"/>
                <a:ea typeface="+mn-ea"/>
                <a:cs typeface="+mn-cs"/>
              </a:rPr>
              <a:t>Shared with national network  </a:t>
            </a:r>
          </a:p>
        </p:txBody>
      </p:sp>
      <p:cxnSp>
        <p:nvCxnSpPr>
          <p:cNvPr id="24" name="Straight Connector 23">
            <a:extLst>
              <a:ext uri="{FF2B5EF4-FFF2-40B4-BE49-F238E27FC236}">
                <a16:creationId xmlns:a16="http://schemas.microsoft.com/office/drawing/2014/main" id="{B6BD6A7A-C454-49F4-0FEF-9C214DAFCAED}"/>
              </a:ext>
              <a:ext uri="{C183D7F6-B498-43B3-948B-1728B52AA6E4}">
                <adec:decorative xmlns:adec="http://schemas.microsoft.com/office/drawing/2017/decorative" val="1"/>
              </a:ext>
            </a:extLst>
          </p:cNvPr>
          <p:cNvCxnSpPr>
            <a:cxnSpLocks/>
          </p:cNvCxnSpPr>
          <p:nvPr/>
        </p:nvCxnSpPr>
        <p:spPr>
          <a:xfrm flipV="1">
            <a:off x="774524" y="4915097"/>
            <a:ext cx="10316153" cy="7072"/>
          </a:xfrm>
          <a:prstGeom prst="line">
            <a:avLst/>
          </a:prstGeom>
          <a:ln w="6350" cap="rnd">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7" name="Service Area">
            <a:extLst>
              <a:ext uri="{FF2B5EF4-FFF2-40B4-BE49-F238E27FC236}">
                <a16:creationId xmlns:a16="http://schemas.microsoft.com/office/drawing/2014/main" id="{8B9306D1-CF24-D582-D056-0F9F5D4C3E25}"/>
              </a:ext>
            </a:extLst>
          </p:cNvPr>
          <p:cNvSpPr txBox="1">
            <a:spLocks/>
          </p:cNvSpPr>
          <p:nvPr/>
        </p:nvSpPr>
        <p:spPr>
          <a:xfrm>
            <a:off x="471140" y="5090188"/>
            <a:ext cx="1799488" cy="416011"/>
          </a:xfrm>
          <a:prstGeom prst="rect">
            <a:avLst/>
          </a:prstGeom>
        </p:spPr>
        <p:txBody>
          <a:bodyPr vert="horz" wrap="square" lIns="91440" tIns="45720" rIns="91440" bIns="45720" rtlCol="0">
            <a:spAutoFit/>
          </a:bodyPr>
          <a:lstStyle>
            <a:lvl1pPr marL="228600" indent="-228600" algn="l" defTabSz="914400" rtl="0" eaLnBrk="1" latinLnBrk="0" hangingPunct="1">
              <a:lnSpc>
                <a:spcPct val="100000"/>
              </a:lnSpc>
              <a:spcBef>
                <a:spcPts val="1000"/>
              </a:spcBef>
              <a:buClr>
                <a:schemeClr val="accent4"/>
              </a:buClr>
              <a:buFont typeface="Arial" panose="020B0604020202020204" pitchFamily="34" charset="0"/>
              <a:buChar char="•"/>
              <a:defRPr sz="24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100000"/>
              </a:lnSpc>
              <a:spcBef>
                <a:spcPts val="500"/>
              </a:spcBef>
              <a:buClr>
                <a:schemeClr val="accent4"/>
              </a:buClr>
              <a:buFont typeface="System Font Regular"/>
              <a:buChar char="-"/>
              <a:defRPr sz="18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100000"/>
              </a:lnSpc>
              <a:spcBef>
                <a:spcPts val="500"/>
              </a:spcBef>
              <a:buClr>
                <a:schemeClr val="accent4"/>
              </a:buClr>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100000"/>
              </a:lnSpc>
              <a:spcBef>
                <a:spcPts val="500"/>
              </a:spcBef>
              <a:buClr>
                <a:schemeClr val="accent4"/>
              </a:buClr>
              <a:buFont typeface="Arial" panose="020B0604020202020204" pitchFamily="34" charset="0"/>
              <a:buChar char="•"/>
              <a:defRPr sz="12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100000"/>
              </a:lnSpc>
              <a:spcBef>
                <a:spcPts val="500"/>
              </a:spcBef>
              <a:buClr>
                <a:schemeClr val="accent4"/>
              </a:buClr>
              <a:buFont typeface="Arial" panose="020B0604020202020204" pitchFamily="34" charset="0"/>
              <a:buChar char="•"/>
              <a:defRPr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1000"/>
              </a:spcBef>
              <a:spcAft>
                <a:spcPts val="0"/>
              </a:spcAft>
              <a:buClr>
                <a:srgbClr val="E24326"/>
              </a:buClr>
              <a:buSzTx/>
              <a:buFont typeface="Arial" panose="020B0604020202020204" pitchFamily="34" charset="0"/>
              <a:buNone/>
              <a:tabLst/>
              <a:defRPr/>
            </a:pPr>
            <a:r>
              <a:rPr kumimoji="0" lang="en-US" sz="1600" b="1" i="0" u="none" strike="noStrike" kern="1200" cap="none" spc="0" normalizeH="0" baseline="0" noProof="0">
                <a:ln>
                  <a:noFill/>
                </a:ln>
                <a:solidFill>
                  <a:srgbClr val="DD3292"/>
                </a:solidFill>
                <a:effectLst/>
                <a:uLnTx/>
                <a:uFillTx/>
                <a:latin typeface="Arial" panose="020B0604020202020204"/>
                <a:ea typeface="+mn-ea"/>
                <a:cs typeface="+mn-cs"/>
              </a:rPr>
              <a:t>SERVICE AREA</a:t>
            </a:r>
          </a:p>
        </p:txBody>
      </p:sp>
      <p:sp>
        <p:nvSpPr>
          <p:cNvPr id="13" name="Content Placeholder 2">
            <a:extLst>
              <a:ext uri="{FF2B5EF4-FFF2-40B4-BE49-F238E27FC236}">
                <a16:creationId xmlns:a16="http://schemas.microsoft.com/office/drawing/2014/main" id="{37731F2D-285C-1EBD-8873-778CC64A986C}"/>
              </a:ext>
            </a:extLst>
          </p:cNvPr>
          <p:cNvSpPr txBox="1">
            <a:spLocks/>
          </p:cNvSpPr>
          <p:nvPr/>
        </p:nvSpPr>
        <p:spPr>
          <a:xfrm>
            <a:off x="2274321" y="5020557"/>
            <a:ext cx="2637136" cy="523220"/>
          </a:xfrm>
          <a:prstGeom prst="rect">
            <a:avLst/>
          </a:prstGeom>
        </p:spPr>
        <p:txBody>
          <a:bodyPr vert="horz" wrap="square" lIns="91440" tIns="45720" rIns="91440" bIns="45720" rtlCol="0">
            <a:spAutoFit/>
          </a:bodyPr>
          <a:lstStyle>
            <a:lvl1pPr marL="0" indent="0" algn="l" defTabSz="914400" rtl="0" eaLnBrk="1" latinLnBrk="0" hangingPunct="1">
              <a:lnSpc>
                <a:spcPct val="100000"/>
              </a:lnSpc>
              <a:spcBef>
                <a:spcPts val="1000"/>
              </a:spcBef>
              <a:buClr>
                <a:srgbClr val="00A98A"/>
              </a:buClr>
              <a:buFont typeface="Arial" panose="020B0604020202020204" pitchFamily="34" charset="0"/>
              <a:buNone/>
              <a:defRPr sz="3200" kern="1200">
                <a:solidFill>
                  <a:schemeClr val="tx1">
                    <a:lumMod val="75000"/>
                    <a:lumOff val="25000"/>
                  </a:schemeClr>
                </a:solidFill>
                <a:latin typeface="+mn-lt"/>
                <a:ea typeface="+mn-ea"/>
                <a:cs typeface="+mn-cs"/>
              </a:defRPr>
            </a:lvl1pPr>
            <a:lvl2pPr marL="457200" indent="0" algn="l" defTabSz="914400" rtl="0" eaLnBrk="1" latinLnBrk="0" hangingPunct="1">
              <a:lnSpc>
                <a:spcPct val="100000"/>
              </a:lnSpc>
              <a:spcBef>
                <a:spcPts val="500"/>
              </a:spcBef>
              <a:buClr>
                <a:schemeClr val="tx1">
                  <a:lumMod val="65000"/>
                  <a:lumOff val="35000"/>
                </a:schemeClr>
              </a:buClr>
              <a:buFont typeface="System Font Regular"/>
              <a:buNone/>
              <a:defRPr sz="2800" kern="1200">
                <a:solidFill>
                  <a:schemeClr val="tx1">
                    <a:lumMod val="75000"/>
                    <a:lumOff val="25000"/>
                  </a:schemeClr>
                </a:solidFill>
                <a:latin typeface="+mn-lt"/>
                <a:ea typeface="+mn-ea"/>
                <a:cs typeface="+mn-cs"/>
              </a:defRPr>
            </a:lvl2pPr>
            <a:lvl3pPr marL="914400" indent="0" algn="l" defTabSz="914400" rtl="0" eaLnBrk="1" latinLnBrk="0" hangingPunct="1">
              <a:lnSpc>
                <a:spcPct val="100000"/>
              </a:lnSpc>
              <a:spcBef>
                <a:spcPts val="500"/>
              </a:spcBef>
              <a:buClr>
                <a:schemeClr val="tx1">
                  <a:lumMod val="65000"/>
                  <a:lumOff val="35000"/>
                </a:schemeClr>
              </a:buClr>
              <a:buFont typeface="Arial" panose="020B0604020202020204" pitchFamily="34" charset="0"/>
              <a:buNone/>
              <a:defRPr sz="2400" kern="1200">
                <a:solidFill>
                  <a:schemeClr val="tx1">
                    <a:lumMod val="75000"/>
                    <a:lumOff val="25000"/>
                  </a:schemeClr>
                </a:solidFill>
                <a:latin typeface="+mn-lt"/>
                <a:ea typeface="+mn-ea"/>
                <a:cs typeface="+mn-cs"/>
              </a:defRPr>
            </a:lvl3pPr>
            <a:lvl4pPr marL="1371600" indent="0" algn="l" defTabSz="914400" rtl="0" eaLnBrk="1" latinLnBrk="0" hangingPunct="1">
              <a:lnSpc>
                <a:spcPct val="100000"/>
              </a:lnSpc>
              <a:spcBef>
                <a:spcPts val="500"/>
              </a:spcBef>
              <a:buClr>
                <a:srgbClr val="00A98A"/>
              </a:buClr>
              <a:buFont typeface="Arial" panose="020B0604020202020204" pitchFamily="34" charset="0"/>
              <a:buNone/>
              <a:defRPr sz="2000" kern="1200">
                <a:solidFill>
                  <a:schemeClr val="tx1">
                    <a:lumMod val="75000"/>
                    <a:lumOff val="25000"/>
                  </a:schemeClr>
                </a:solidFill>
                <a:latin typeface="+mn-lt"/>
                <a:ea typeface="+mn-ea"/>
                <a:cs typeface="+mn-cs"/>
              </a:defRPr>
            </a:lvl4pPr>
            <a:lvl5pPr marL="1828800" indent="0" algn="l" defTabSz="914400" rtl="0" eaLnBrk="1" latinLnBrk="0" hangingPunct="1">
              <a:lnSpc>
                <a:spcPct val="100000"/>
              </a:lnSpc>
              <a:spcBef>
                <a:spcPts val="500"/>
              </a:spcBef>
              <a:buClr>
                <a:srgbClr val="00A98A"/>
              </a:buClr>
              <a:buFont typeface="Arial" panose="020B0604020202020204" pitchFamily="34" charset="0"/>
              <a:buNone/>
              <a:defRPr sz="20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ctr" defTabSz="914400" rtl="0" eaLnBrk="1" fontAlgn="auto" latinLnBrk="0" hangingPunct="1">
              <a:spcBef>
                <a:spcPts val="0"/>
              </a:spcBef>
              <a:spcAft>
                <a:spcPts val="0"/>
              </a:spcAft>
              <a:buClr>
                <a:srgbClr val="00A98A"/>
              </a:buClr>
              <a:buSzTx/>
              <a:buFont typeface="Arial" panose="020B0604020202020204" pitchFamily="34" charset="0"/>
              <a:buNone/>
              <a:tabLst/>
              <a:defRPr/>
            </a:pPr>
            <a:r>
              <a:rPr kumimoji="0" lang="en-US" sz="1400" b="1" i="0" u="none" strike="noStrike" kern="1200" cap="none" spc="0" normalizeH="0" baseline="0" noProof="0">
                <a:ln>
                  <a:noFill/>
                </a:ln>
                <a:effectLst/>
                <a:uLnTx/>
                <a:uFillTx/>
                <a:latin typeface="Arial" panose="020B0604020202020204"/>
                <a:ea typeface="+mn-ea"/>
                <a:cs typeface="+mn-cs"/>
              </a:rPr>
              <a:t>Urban/Suburban Areas </a:t>
            </a:r>
            <a:br>
              <a:rPr kumimoji="0" lang="en-US" sz="1400" b="1" i="0" u="none" strike="noStrike" kern="1200" cap="none" spc="0" normalizeH="0" baseline="0" noProof="0">
                <a:ln>
                  <a:noFill/>
                </a:ln>
                <a:effectLst/>
                <a:uLnTx/>
                <a:uFillTx/>
                <a:latin typeface="Arial" panose="020B0604020202020204"/>
                <a:ea typeface="+mn-ea"/>
                <a:cs typeface="+mn-cs"/>
              </a:rPr>
            </a:br>
            <a:r>
              <a:rPr lang="en-US" sz="1400">
                <a:latin typeface="Arial" panose="020B0604020202020204" pitchFamily="34" charset="0"/>
              </a:rPr>
              <a:t>Within 5-County BART District</a:t>
            </a:r>
          </a:p>
        </p:txBody>
      </p:sp>
      <p:sp>
        <p:nvSpPr>
          <p:cNvPr id="28" name="TextBox 27">
            <a:extLst>
              <a:ext uri="{FF2B5EF4-FFF2-40B4-BE49-F238E27FC236}">
                <a16:creationId xmlns:a16="http://schemas.microsoft.com/office/drawing/2014/main" id="{B833E5D1-80B2-DB96-85A1-E4C2D8BCD411}"/>
              </a:ext>
            </a:extLst>
          </p:cNvPr>
          <p:cNvSpPr txBox="1"/>
          <p:nvPr/>
        </p:nvSpPr>
        <p:spPr>
          <a:xfrm>
            <a:off x="4963632" y="5122147"/>
            <a:ext cx="2953693"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
                <a:srgbClr val="E24326"/>
              </a:buClr>
              <a:buSzTx/>
              <a:buFont typeface="Arial" panose="020B0604020202020204" pitchFamily="34" charset="0"/>
              <a:buNone/>
              <a:tabLst/>
              <a:defRPr/>
            </a:pPr>
            <a:r>
              <a:rPr kumimoji="0" lang="en-US" sz="1400" b="1" i="0" u="none" strike="noStrike" kern="1200" cap="none" spc="0" normalizeH="0" baseline="0" noProof="0">
                <a:ln>
                  <a:noFill/>
                </a:ln>
                <a:solidFill>
                  <a:schemeClr val="tx1">
                    <a:lumMod val="75000"/>
                    <a:lumOff val="25000"/>
                  </a:schemeClr>
                </a:solidFill>
                <a:effectLst/>
                <a:uLnTx/>
                <a:uFillTx/>
                <a:latin typeface="Arial" panose="020B0604020202020204" pitchFamily="34" charset="0"/>
                <a:ea typeface="+mn-ea"/>
                <a:cs typeface="+mn-cs"/>
              </a:rPr>
              <a:t>Urban/Metro areas</a:t>
            </a:r>
            <a:endParaRPr kumimoji="0" lang="en-US" sz="1400" b="0" i="0" u="none" strike="noStrike" kern="1200" cap="none" spc="0" normalizeH="0" baseline="0" noProof="0">
              <a:ln>
                <a:noFill/>
              </a:ln>
              <a:solidFill>
                <a:schemeClr val="tx1">
                  <a:lumMod val="75000"/>
                  <a:lumOff val="25000"/>
                </a:schemeClr>
              </a:solidFill>
              <a:effectLst/>
              <a:uLnTx/>
              <a:uFillTx/>
              <a:latin typeface="Arial" panose="020B0604020202020204" pitchFamily="34" charset="0"/>
              <a:ea typeface="+mn-ea"/>
              <a:cs typeface="+mn-cs"/>
            </a:endParaRPr>
          </a:p>
        </p:txBody>
      </p:sp>
      <p:sp>
        <p:nvSpPr>
          <p:cNvPr id="10" name="Content Placeholder 2">
            <a:extLst>
              <a:ext uri="{FF2B5EF4-FFF2-40B4-BE49-F238E27FC236}">
                <a16:creationId xmlns:a16="http://schemas.microsoft.com/office/drawing/2014/main" id="{11CFA120-83DE-87F3-7F1F-F6DBC3CF6E46}"/>
              </a:ext>
            </a:extLst>
          </p:cNvPr>
          <p:cNvSpPr txBox="1">
            <a:spLocks/>
          </p:cNvSpPr>
          <p:nvPr/>
        </p:nvSpPr>
        <p:spPr>
          <a:xfrm>
            <a:off x="7975419" y="5020557"/>
            <a:ext cx="3130031" cy="523220"/>
          </a:xfrm>
          <a:prstGeom prst="rect">
            <a:avLst/>
          </a:prstGeom>
        </p:spPr>
        <p:txBody>
          <a:bodyPr vert="horz" wrap="square" lIns="91440" tIns="45720" rIns="91440" bIns="45720" rtlCol="0">
            <a:spAutoFit/>
          </a:bodyPr>
          <a:lstStyle>
            <a:lvl1pPr marL="228600" indent="-228600" algn="l" defTabSz="914400" rtl="0" eaLnBrk="1" latinLnBrk="0" hangingPunct="1">
              <a:lnSpc>
                <a:spcPct val="100000"/>
              </a:lnSpc>
              <a:spcBef>
                <a:spcPts val="1000"/>
              </a:spcBef>
              <a:buClr>
                <a:schemeClr val="accent4"/>
              </a:buClr>
              <a:buFont typeface="Arial" panose="020B0604020202020204" pitchFamily="34" charset="0"/>
              <a:buChar char="•"/>
              <a:defRPr sz="24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100000"/>
              </a:lnSpc>
              <a:spcBef>
                <a:spcPts val="500"/>
              </a:spcBef>
              <a:buClr>
                <a:schemeClr val="accent4"/>
              </a:buClr>
              <a:buFont typeface="System Font Regular"/>
              <a:buChar char="-"/>
              <a:defRPr sz="18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100000"/>
              </a:lnSpc>
              <a:spcBef>
                <a:spcPts val="500"/>
              </a:spcBef>
              <a:buClr>
                <a:schemeClr val="accent4"/>
              </a:buClr>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100000"/>
              </a:lnSpc>
              <a:spcBef>
                <a:spcPts val="500"/>
              </a:spcBef>
              <a:buClr>
                <a:schemeClr val="accent4"/>
              </a:buClr>
              <a:buFont typeface="Arial" panose="020B0604020202020204" pitchFamily="34" charset="0"/>
              <a:buChar char="•"/>
              <a:defRPr sz="12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100000"/>
              </a:lnSpc>
              <a:spcBef>
                <a:spcPts val="500"/>
              </a:spcBef>
              <a:buClr>
                <a:schemeClr val="accent4"/>
              </a:buClr>
              <a:buFont typeface="Arial" panose="020B0604020202020204" pitchFamily="34" charset="0"/>
              <a:buChar char="•"/>
              <a:defRPr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
                <a:srgbClr val="E24326"/>
              </a:buClr>
              <a:buSzTx/>
              <a:buFont typeface="Arial" panose="020B0604020202020204" pitchFamily="34" charset="0"/>
              <a:buNone/>
              <a:tabLst/>
              <a:defRPr/>
            </a:pPr>
            <a:r>
              <a:rPr kumimoji="0" lang="en-US" sz="1400" b="1" i="0" u="none" strike="noStrike" kern="1200" cap="none" spc="0" normalizeH="0" baseline="0" noProof="0">
                <a:ln>
                  <a:noFill/>
                </a:ln>
                <a:effectLst/>
                <a:uLnTx/>
                <a:uFillTx/>
                <a:latin typeface="Arial" panose="020B0604020202020204" pitchFamily="34" charset="0"/>
                <a:ea typeface="+mn-ea"/>
                <a:cs typeface="+mn-cs"/>
              </a:rPr>
              <a:t>Urban/Suburban Centers</a:t>
            </a:r>
            <a:br>
              <a:rPr kumimoji="0" lang="en-US" sz="1400" b="1" i="0" u="none" strike="noStrike" kern="1200" cap="none" spc="0" normalizeH="0" baseline="0" noProof="0">
                <a:ln>
                  <a:noFill/>
                </a:ln>
                <a:effectLst/>
                <a:uLnTx/>
                <a:uFillTx/>
                <a:latin typeface="Arial" panose="020B0604020202020204" pitchFamily="34" charset="0"/>
                <a:ea typeface="+mn-ea"/>
                <a:cs typeface="+mn-cs"/>
              </a:rPr>
            </a:br>
            <a:r>
              <a:rPr lang="en-US" sz="1400">
                <a:latin typeface="Arial" panose="020B0604020202020204" pitchFamily="34" charset="0"/>
              </a:rPr>
              <a:t>Across 21-County M</a:t>
            </a:r>
            <a:r>
              <a:rPr kumimoji="0" lang="en-US" sz="1400" b="0" i="0" u="none" strike="noStrike" kern="1200" cap="none" spc="0" normalizeH="0" baseline="0" noProof="0" err="1">
                <a:ln>
                  <a:noFill/>
                </a:ln>
                <a:effectLst/>
                <a:uLnTx/>
                <a:uFillTx/>
                <a:latin typeface="Arial" panose="020B0604020202020204" pitchFamily="34" charset="0"/>
                <a:ea typeface="+mn-ea"/>
                <a:cs typeface="+mn-cs"/>
              </a:rPr>
              <a:t>egaregion</a:t>
            </a:r>
            <a:endParaRPr kumimoji="0" lang="en-US" sz="1400" b="0" i="0" u="none" strike="noStrike" kern="1200" cap="none" spc="0" normalizeH="0" baseline="0" noProof="0">
              <a:ln>
                <a:noFill/>
              </a:ln>
              <a:effectLst/>
              <a:uLnTx/>
              <a:uFillTx/>
              <a:latin typeface="Arial" panose="020B0604020202020204" pitchFamily="34" charset="0"/>
              <a:ea typeface="+mn-ea"/>
              <a:cs typeface="+mn-cs"/>
            </a:endParaRPr>
          </a:p>
        </p:txBody>
      </p:sp>
      <p:sp>
        <p:nvSpPr>
          <p:cNvPr id="19" name="Rectangle 18">
            <a:extLst>
              <a:ext uri="{FF2B5EF4-FFF2-40B4-BE49-F238E27FC236}">
                <a16:creationId xmlns:a16="http://schemas.microsoft.com/office/drawing/2014/main" id="{02259BCA-F6B5-1AE8-FA25-382D2BBDA49C}"/>
              </a:ext>
              <a:ext uri="{C183D7F6-B498-43B3-948B-1728B52AA6E4}">
                <adec:decorative xmlns:adec="http://schemas.microsoft.com/office/drawing/2017/decorative" val="1"/>
              </a:ext>
            </a:extLst>
          </p:cNvPr>
          <p:cNvSpPr/>
          <p:nvPr/>
        </p:nvSpPr>
        <p:spPr>
          <a:xfrm>
            <a:off x="795747" y="5870137"/>
            <a:ext cx="10294926" cy="340146"/>
          </a:xfrm>
          <a:prstGeom prst="rect">
            <a:avLst/>
          </a:prstGeom>
          <a:solidFill>
            <a:schemeClr val="accent4"/>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600"/>
          </a:p>
        </p:txBody>
      </p:sp>
      <p:sp>
        <p:nvSpPr>
          <p:cNvPr id="20" name="TextBox 19">
            <a:extLst>
              <a:ext uri="{FF2B5EF4-FFF2-40B4-BE49-F238E27FC236}">
                <a16:creationId xmlns:a16="http://schemas.microsoft.com/office/drawing/2014/main" id="{D27ABBED-CAE0-3DF0-7166-F9CDB3E47C3A}"/>
              </a:ext>
            </a:extLst>
          </p:cNvPr>
          <p:cNvSpPr txBox="1"/>
          <p:nvPr/>
        </p:nvSpPr>
        <p:spPr>
          <a:xfrm>
            <a:off x="2703201" y="5868380"/>
            <a:ext cx="6511721" cy="348306"/>
          </a:xfrm>
          <a:prstGeom prst="rect">
            <a:avLst/>
          </a:prstGeom>
          <a:noFill/>
        </p:spPr>
        <p:txBody>
          <a:bodyPr wrap="square" rtlCol="0">
            <a:spAutoFit/>
          </a:bodyPr>
          <a:lstStyle/>
          <a:p>
            <a:pPr algn="ctr"/>
            <a:r>
              <a:rPr lang="en-US" sz="1600" b="1">
                <a:solidFill>
                  <a:schemeClr val="bg1"/>
                </a:solidFill>
              </a:rPr>
              <a:t>NEW TRAIN TECHNOLOGY </a:t>
            </a:r>
            <a:r>
              <a:rPr lang="en-US" sz="1600">
                <a:solidFill>
                  <a:schemeClr val="bg1"/>
                </a:solidFill>
              </a:rPr>
              <a:t>that is greener, lighter, and faster</a:t>
            </a:r>
          </a:p>
        </p:txBody>
      </p:sp>
    </p:spTree>
    <p:extLst>
      <p:ext uri="{BB962C8B-B14F-4D97-AF65-F5344CB8AC3E}">
        <p14:creationId xmlns:p14="http://schemas.microsoft.com/office/powerpoint/2010/main" val="28190354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p">
            <a:extLst>
              <a:ext uri="{FF2B5EF4-FFF2-40B4-BE49-F238E27FC236}">
                <a16:creationId xmlns:a16="http://schemas.microsoft.com/office/drawing/2014/main" id="{2542F5C4-D70B-2EBF-E253-22BCAC8901A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758247" y="-476"/>
            <a:ext cx="6435089" cy="6858951"/>
          </a:xfrm>
          <a:prstGeom prst="rect">
            <a:avLst/>
          </a:prstGeom>
        </p:spPr>
      </p:pic>
      <p:pic>
        <p:nvPicPr>
          <p:cNvPr id="3" name="Legend">
            <a:extLst>
              <a:ext uri="{FF2B5EF4-FFF2-40B4-BE49-F238E27FC236}">
                <a16:creationId xmlns:a16="http://schemas.microsoft.com/office/drawing/2014/main" id="{E823D0A1-C5A7-A2B7-3DD0-6D92C08425B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606716" y="6053187"/>
            <a:ext cx="1484720" cy="723755"/>
          </a:xfrm>
          <a:prstGeom prst="rect">
            <a:avLst/>
          </a:prstGeom>
        </p:spPr>
      </p:pic>
      <p:sp>
        <p:nvSpPr>
          <p:cNvPr id="4" name="Title 3">
            <a:extLst>
              <a:ext uri="{FF2B5EF4-FFF2-40B4-BE49-F238E27FC236}">
                <a16:creationId xmlns:a16="http://schemas.microsoft.com/office/drawing/2014/main" id="{97E26250-AB96-5320-AA27-8FDCB4578D36}"/>
              </a:ext>
            </a:extLst>
          </p:cNvPr>
          <p:cNvSpPr>
            <a:spLocks noGrp="1"/>
          </p:cNvSpPr>
          <p:nvPr>
            <p:ph type="title"/>
          </p:nvPr>
        </p:nvSpPr>
        <p:spPr>
          <a:xfrm>
            <a:off x="687385" y="739812"/>
            <a:ext cx="5070861" cy="1200329"/>
          </a:xfrm>
        </p:spPr>
        <p:txBody>
          <a:bodyPr>
            <a:normAutofit/>
          </a:bodyPr>
          <a:lstStyle/>
          <a:p>
            <a:r>
              <a:rPr lang="en-US"/>
              <a:t>Link21 Unlocks Travel Potential</a:t>
            </a:r>
          </a:p>
        </p:txBody>
      </p:sp>
      <p:sp>
        <p:nvSpPr>
          <p:cNvPr id="6" name="Text Placeholder 5">
            <a:extLst>
              <a:ext uri="{FF2B5EF4-FFF2-40B4-BE49-F238E27FC236}">
                <a16:creationId xmlns:a16="http://schemas.microsoft.com/office/drawing/2014/main" id="{EE223C95-53EB-4525-480E-BC2ED801781B}"/>
              </a:ext>
            </a:extLst>
          </p:cNvPr>
          <p:cNvSpPr>
            <a:spLocks noGrp="1"/>
          </p:cNvSpPr>
          <p:nvPr>
            <p:ph type="body" sz="half" idx="2"/>
          </p:nvPr>
        </p:nvSpPr>
        <p:spPr>
          <a:xfrm>
            <a:off x="687385" y="2101063"/>
            <a:ext cx="5070861" cy="4252446"/>
          </a:xfrm>
        </p:spPr>
        <p:txBody>
          <a:bodyPr/>
          <a:lstStyle/>
          <a:p>
            <a:pPr>
              <a:spcBef>
                <a:spcPts val="0"/>
              </a:spcBef>
            </a:pPr>
            <a:r>
              <a:rPr lang="en-US" sz="2000">
                <a:solidFill>
                  <a:schemeClr val="accent4"/>
                </a:solidFill>
              </a:rPr>
              <a:t>Markets</a:t>
            </a:r>
          </a:p>
          <a:p>
            <a:pPr marL="285750" indent="-285750">
              <a:spcBef>
                <a:spcPts val="0"/>
              </a:spcBef>
              <a:buFont typeface="Arial" panose="020B0604020202020204" pitchFamily="34" charset="0"/>
              <a:buChar char="•"/>
            </a:pPr>
            <a:r>
              <a:rPr lang="en-US" sz="1800"/>
              <a:t>Better Megaregional connectivity </a:t>
            </a:r>
            <a:endParaRPr lang="en-US" sz="1800">
              <a:solidFill>
                <a:schemeClr val="accent4"/>
              </a:solidFill>
            </a:endParaRPr>
          </a:p>
          <a:p>
            <a:pPr>
              <a:spcBef>
                <a:spcPts val="1200"/>
              </a:spcBef>
            </a:pPr>
            <a:r>
              <a:rPr lang="en-US" sz="2000">
                <a:solidFill>
                  <a:schemeClr val="accent4"/>
                </a:solidFill>
              </a:rPr>
              <a:t>Service</a:t>
            </a:r>
          </a:p>
          <a:p>
            <a:pPr marL="285750" indent="-285750">
              <a:spcBef>
                <a:spcPts val="0"/>
              </a:spcBef>
              <a:buFont typeface="Arial" panose="020B0604020202020204" pitchFamily="34" charset="0"/>
              <a:buChar char="•"/>
            </a:pPr>
            <a:r>
              <a:rPr lang="en-US" sz="1800"/>
              <a:t>Improved travel, frequency with some </a:t>
            </a:r>
            <a:br>
              <a:rPr lang="en-US" sz="1800"/>
            </a:br>
            <a:r>
              <a:rPr lang="en-US" sz="1800"/>
              <a:t>one-seat rides, and faster transfer opportunities </a:t>
            </a:r>
            <a:endParaRPr lang="en-US" sz="1800">
              <a:solidFill>
                <a:schemeClr val="accent4"/>
              </a:solidFill>
            </a:endParaRPr>
          </a:p>
          <a:p>
            <a:pPr marL="285750" indent="-285750">
              <a:spcBef>
                <a:spcPts val="0"/>
              </a:spcBef>
              <a:buFont typeface="Arial" panose="020B0604020202020204" pitchFamily="34" charset="0"/>
              <a:buChar char="•"/>
            </a:pPr>
            <a:r>
              <a:rPr lang="en-US" sz="1800"/>
              <a:t>More capacity, service redundancy and reliability, between BART and Regional Rail </a:t>
            </a:r>
          </a:p>
          <a:p>
            <a:pPr>
              <a:spcBef>
                <a:spcPts val="1200"/>
              </a:spcBef>
            </a:pPr>
            <a:r>
              <a:rPr lang="en-US" sz="2000">
                <a:solidFill>
                  <a:schemeClr val="accent4"/>
                </a:solidFill>
              </a:rPr>
              <a:t>Technology</a:t>
            </a:r>
          </a:p>
          <a:p>
            <a:pPr marL="285750" indent="-285750">
              <a:spcBef>
                <a:spcPts val="0"/>
              </a:spcBef>
              <a:buFont typeface="Arial" panose="020B0604020202020204" pitchFamily="34" charset="0"/>
              <a:buChar char="•"/>
            </a:pPr>
            <a:r>
              <a:rPr lang="en-US" sz="1800"/>
              <a:t>Greener, lighter, and faster trains </a:t>
            </a:r>
            <a:endParaRPr lang="en-US" sz="1800">
              <a:solidFill>
                <a:schemeClr val="accent4"/>
              </a:solidFill>
            </a:endParaRPr>
          </a:p>
          <a:p>
            <a:pPr>
              <a:spcBef>
                <a:spcPts val="1200"/>
              </a:spcBef>
            </a:pPr>
            <a:r>
              <a:rPr lang="en-US" sz="2000">
                <a:solidFill>
                  <a:schemeClr val="accent4"/>
                </a:solidFill>
              </a:rPr>
              <a:t>Infrastructure</a:t>
            </a:r>
          </a:p>
          <a:p>
            <a:pPr marL="285750" indent="-285750">
              <a:spcBef>
                <a:spcPts val="0"/>
              </a:spcBef>
              <a:buFont typeface="Arial" panose="020B0604020202020204" pitchFamily="34" charset="0"/>
              <a:buChar char="•"/>
            </a:pPr>
            <a:r>
              <a:rPr lang="en-US" sz="1800"/>
              <a:t>Enhanced tracks, signaling, structures, and facilities </a:t>
            </a:r>
            <a:endParaRPr lang="en-US" sz="1800">
              <a:solidFill>
                <a:schemeClr val="accent4"/>
              </a:solidFill>
            </a:endParaRPr>
          </a:p>
        </p:txBody>
      </p:sp>
    </p:spTree>
    <p:extLst>
      <p:ext uri="{BB962C8B-B14F-4D97-AF65-F5344CB8AC3E}">
        <p14:creationId xmlns:p14="http://schemas.microsoft.com/office/powerpoint/2010/main" val="24249112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29B0A-D7E5-959C-F246-AACC07A76FA8}"/>
              </a:ext>
            </a:extLst>
          </p:cNvPr>
          <p:cNvSpPr>
            <a:spLocks noGrp="1"/>
          </p:cNvSpPr>
          <p:nvPr>
            <p:ph type="title"/>
          </p:nvPr>
        </p:nvSpPr>
        <p:spPr/>
        <p:txBody>
          <a:bodyPr/>
          <a:lstStyle/>
          <a:p>
            <a:r>
              <a:rPr lang="en-US"/>
              <a:t>Future Rail Planning – San Francisco</a:t>
            </a:r>
          </a:p>
        </p:txBody>
      </p:sp>
      <p:sp>
        <p:nvSpPr>
          <p:cNvPr id="4" name="TextBox 3">
            <a:extLst>
              <a:ext uri="{FF2B5EF4-FFF2-40B4-BE49-F238E27FC236}">
                <a16:creationId xmlns:a16="http://schemas.microsoft.com/office/drawing/2014/main" id="{C8587D65-C27C-4A52-B9C7-73F50C0852F5}"/>
              </a:ext>
              <a:ext uri="{C183D7F6-B498-43B3-948B-1728B52AA6E4}">
                <adec:decorative xmlns:adec="http://schemas.microsoft.com/office/drawing/2017/decorative" val="1"/>
              </a:ext>
            </a:extLst>
          </p:cNvPr>
          <p:cNvSpPr txBox="1"/>
          <p:nvPr/>
        </p:nvSpPr>
        <p:spPr>
          <a:xfrm>
            <a:off x="684657" y="1616937"/>
            <a:ext cx="7273408" cy="4580330"/>
          </a:xfrm>
          <a:prstGeom prst="rect">
            <a:avLst/>
          </a:prstGeom>
          <a:solidFill>
            <a:schemeClr val="bg1">
              <a:lumMod val="95000"/>
            </a:schemeClr>
          </a:solidFill>
        </p:spPr>
        <p:txBody>
          <a:bodyPr wrap="square" rtlCol="0">
            <a:spAutoFit/>
          </a:bodyPr>
          <a:lstStyle/>
          <a:p>
            <a:endParaRPr lang="en-US"/>
          </a:p>
        </p:txBody>
      </p:sp>
      <p:sp>
        <p:nvSpPr>
          <p:cNvPr id="8" name="TextBox 7">
            <a:extLst>
              <a:ext uri="{FF2B5EF4-FFF2-40B4-BE49-F238E27FC236}">
                <a16:creationId xmlns:a16="http://schemas.microsoft.com/office/drawing/2014/main" id="{1EB29152-0969-9897-F0C4-164CA19C285D}"/>
              </a:ext>
            </a:extLst>
          </p:cNvPr>
          <p:cNvSpPr txBox="1"/>
          <p:nvPr/>
        </p:nvSpPr>
        <p:spPr>
          <a:xfrm>
            <a:off x="684657" y="2185828"/>
            <a:ext cx="1830005" cy="338554"/>
          </a:xfrm>
          <a:prstGeom prst="rect">
            <a:avLst/>
          </a:prstGeom>
          <a:noFill/>
        </p:spPr>
        <p:txBody>
          <a:bodyPr wrap="square" rtlCol="0">
            <a:spAutoFit/>
          </a:bodyPr>
          <a:lstStyle/>
          <a:p>
            <a:pPr algn="ctr"/>
            <a:r>
              <a:rPr lang="en-US" sz="1600" b="1">
                <a:solidFill>
                  <a:schemeClr val="tx1">
                    <a:lumMod val="75000"/>
                    <a:lumOff val="25000"/>
                  </a:schemeClr>
                </a:solidFill>
              </a:rPr>
              <a:t>Caltrain</a:t>
            </a:r>
          </a:p>
        </p:txBody>
      </p:sp>
      <p:sp>
        <p:nvSpPr>
          <p:cNvPr id="7" name="TextBox 6">
            <a:extLst>
              <a:ext uri="{FF2B5EF4-FFF2-40B4-BE49-F238E27FC236}">
                <a16:creationId xmlns:a16="http://schemas.microsoft.com/office/drawing/2014/main" id="{9FAB061F-5492-9DFB-020C-F9084B2067BB}"/>
              </a:ext>
            </a:extLst>
          </p:cNvPr>
          <p:cNvSpPr txBox="1"/>
          <p:nvPr/>
        </p:nvSpPr>
        <p:spPr>
          <a:xfrm>
            <a:off x="742224" y="2859700"/>
            <a:ext cx="1772437" cy="830997"/>
          </a:xfrm>
          <a:prstGeom prst="rect">
            <a:avLst/>
          </a:prstGeom>
          <a:noFill/>
        </p:spPr>
        <p:txBody>
          <a:bodyPr wrap="square" rtlCol="0">
            <a:spAutoFit/>
          </a:bodyPr>
          <a:lstStyle/>
          <a:p>
            <a:pPr algn="ctr"/>
            <a:r>
              <a:rPr lang="en-US" sz="1600" b="1">
                <a:solidFill>
                  <a:schemeClr val="tx1">
                    <a:lumMod val="75000"/>
                    <a:lumOff val="25000"/>
                  </a:schemeClr>
                </a:solidFill>
              </a:rPr>
              <a:t>Transbay</a:t>
            </a:r>
          </a:p>
          <a:p>
            <a:pPr algn="ctr"/>
            <a:r>
              <a:rPr lang="en-US" sz="1600" b="1">
                <a:solidFill>
                  <a:schemeClr val="tx1">
                    <a:lumMod val="75000"/>
                    <a:lumOff val="25000"/>
                  </a:schemeClr>
                </a:solidFill>
              </a:rPr>
              <a:t>Joint Powers Authority</a:t>
            </a:r>
          </a:p>
        </p:txBody>
      </p:sp>
      <p:sp>
        <p:nvSpPr>
          <p:cNvPr id="9" name="TextBox 8">
            <a:extLst>
              <a:ext uri="{FF2B5EF4-FFF2-40B4-BE49-F238E27FC236}">
                <a16:creationId xmlns:a16="http://schemas.microsoft.com/office/drawing/2014/main" id="{6C2283C1-6794-9B94-64ED-1E81D71E8E57}"/>
              </a:ext>
            </a:extLst>
          </p:cNvPr>
          <p:cNvSpPr txBox="1"/>
          <p:nvPr/>
        </p:nvSpPr>
        <p:spPr>
          <a:xfrm>
            <a:off x="742226" y="4305167"/>
            <a:ext cx="1772436" cy="584775"/>
          </a:xfrm>
          <a:prstGeom prst="rect">
            <a:avLst/>
          </a:prstGeom>
          <a:noFill/>
        </p:spPr>
        <p:txBody>
          <a:bodyPr wrap="square">
            <a:spAutoFit/>
          </a:bodyPr>
          <a:lstStyle/>
          <a:p>
            <a:pPr algn="ctr"/>
            <a:r>
              <a:rPr lang="en-US" sz="1600" b="1">
                <a:solidFill>
                  <a:schemeClr val="tx1">
                    <a:lumMod val="75000"/>
                    <a:lumOff val="25000"/>
                  </a:schemeClr>
                </a:solidFill>
              </a:rPr>
              <a:t>SFMTA/SFCTA</a:t>
            </a:r>
          </a:p>
          <a:p>
            <a:pPr algn="ctr"/>
            <a:r>
              <a:rPr lang="en-US" sz="1600" b="1">
                <a:solidFill>
                  <a:schemeClr val="tx1">
                    <a:lumMod val="75000"/>
                    <a:lumOff val="25000"/>
                  </a:schemeClr>
                </a:solidFill>
              </a:rPr>
              <a:t>SF Planning</a:t>
            </a:r>
          </a:p>
        </p:txBody>
      </p:sp>
      <p:sp>
        <p:nvSpPr>
          <p:cNvPr id="10" name="TextBox 9">
            <a:extLst>
              <a:ext uri="{FF2B5EF4-FFF2-40B4-BE49-F238E27FC236}">
                <a16:creationId xmlns:a16="http://schemas.microsoft.com/office/drawing/2014/main" id="{D0F70B28-0046-384E-49EF-4C7EC74C4660}"/>
              </a:ext>
            </a:extLst>
          </p:cNvPr>
          <p:cNvSpPr txBox="1"/>
          <p:nvPr/>
        </p:nvSpPr>
        <p:spPr>
          <a:xfrm>
            <a:off x="742225" y="4929957"/>
            <a:ext cx="1772438" cy="338554"/>
          </a:xfrm>
          <a:prstGeom prst="rect">
            <a:avLst/>
          </a:prstGeom>
          <a:noFill/>
        </p:spPr>
        <p:txBody>
          <a:bodyPr wrap="square">
            <a:spAutoFit/>
          </a:bodyPr>
          <a:lstStyle/>
          <a:p>
            <a:pPr algn="ctr"/>
            <a:r>
              <a:rPr lang="en-US" sz="1600" b="1">
                <a:solidFill>
                  <a:schemeClr val="tx1">
                    <a:lumMod val="75000"/>
                    <a:lumOff val="25000"/>
                  </a:schemeClr>
                </a:solidFill>
              </a:rPr>
              <a:t>SFCTA</a:t>
            </a:r>
          </a:p>
        </p:txBody>
      </p:sp>
      <p:sp>
        <p:nvSpPr>
          <p:cNvPr id="5" name="TextBox 4">
            <a:extLst>
              <a:ext uri="{FF2B5EF4-FFF2-40B4-BE49-F238E27FC236}">
                <a16:creationId xmlns:a16="http://schemas.microsoft.com/office/drawing/2014/main" id="{AFB8B543-040B-1214-93E4-3AEA25CE2F98}"/>
              </a:ext>
            </a:extLst>
          </p:cNvPr>
          <p:cNvSpPr txBox="1"/>
          <p:nvPr/>
        </p:nvSpPr>
        <p:spPr>
          <a:xfrm>
            <a:off x="2572228" y="2193351"/>
            <a:ext cx="5111873" cy="3508653"/>
          </a:xfrm>
          <a:prstGeom prst="rect">
            <a:avLst/>
          </a:prstGeom>
          <a:noFill/>
        </p:spPr>
        <p:txBody>
          <a:bodyPr wrap="square" rtlCol="0">
            <a:spAutoFit/>
          </a:bodyPr>
          <a:lstStyle/>
          <a:p>
            <a:pPr marL="285750" marR="0" lvl="0" indent="-285750" algn="l" defTabSz="914400" rtl="0" eaLnBrk="1" fontAlgn="auto" latinLnBrk="0" hangingPunct="1">
              <a:spcBef>
                <a:spcPts val="0"/>
              </a:spcBef>
              <a:spcAft>
                <a:spcPts val="1200"/>
              </a:spcAft>
              <a:buClr>
                <a:schemeClr val="bg2"/>
              </a:buClr>
              <a:buSzTx/>
              <a:buFont typeface="Arial" panose="020B0604020202020204" pitchFamily="34" charset="0"/>
              <a:buChar char="•"/>
              <a:tabLst/>
              <a:defRPr/>
            </a:pPr>
            <a:r>
              <a:rPr kumimoji="0" lang="en-US" sz="1800" b="0" i="0" u="none" strike="noStrike" kern="1200" cap="none" spc="0" normalizeH="0" baseline="0" noProof="0">
                <a:ln>
                  <a:noFill/>
                </a:ln>
                <a:solidFill>
                  <a:schemeClr val="tx1">
                    <a:lumMod val="75000"/>
                    <a:lumOff val="25000"/>
                  </a:schemeClr>
                </a:solidFill>
                <a:effectLst/>
                <a:uLnTx/>
                <a:uFillTx/>
                <a:latin typeface="Arial" panose="020B0604020202020204"/>
                <a:ea typeface="+mn-ea"/>
                <a:cs typeface="+mn-cs"/>
              </a:rPr>
              <a:t>Electrification </a:t>
            </a:r>
            <a:r>
              <a:rPr lang="en-US">
                <a:solidFill>
                  <a:schemeClr val="tx1">
                    <a:lumMod val="75000"/>
                    <a:lumOff val="25000"/>
                  </a:schemeClr>
                </a:solidFill>
                <a:latin typeface="Arial" panose="020B0604020202020204"/>
              </a:rPr>
              <a:t>&amp; </a:t>
            </a:r>
            <a:r>
              <a:rPr kumimoji="0" lang="en-US" sz="1800" b="0" i="0" u="none" strike="noStrike" kern="1200" cap="none" spc="0" normalizeH="0" baseline="0" noProof="0">
                <a:ln>
                  <a:noFill/>
                </a:ln>
                <a:solidFill>
                  <a:schemeClr val="tx1">
                    <a:lumMod val="75000"/>
                    <a:lumOff val="25000"/>
                  </a:schemeClr>
                </a:solidFill>
                <a:effectLst/>
                <a:uLnTx/>
                <a:uFillTx/>
                <a:latin typeface="Arial" panose="020B0604020202020204"/>
                <a:ea typeface="+mn-ea"/>
                <a:cs typeface="+mn-cs"/>
              </a:rPr>
              <a:t>future service increase </a:t>
            </a:r>
            <a:br>
              <a:rPr kumimoji="0" lang="en-US" sz="1800" b="0" i="0" u="none" strike="noStrike" kern="1200" cap="none" spc="0" normalizeH="0" baseline="0" noProof="0">
                <a:ln>
                  <a:noFill/>
                </a:ln>
                <a:solidFill>
                  <a:schemeClr val="tx1">
                    <a:lumMod val="75000"/>
                    <a:lumOff val="25000"/>
                  </a:schemeClr>
                </a:solidFill>
                <a:effectLst/>
                <a:uLnTx/>
                <a:uFillTx/>
                <a:latin typeface="Arial" panose="020B0604020202020204"/>
                <a:ea typeface="+mn-ea"/>
                <a:cs typeface="+mn-cs"/>
              </a:rPr>
            </a:br>
            <a:r>
              <a:rPr kumimoji="0" lang="en-US" sz="1800" b="0" i="0" u="none" strike="noStrike" kern="1200" cap="none" spc="0" normalizeH="0" baseline="0" noProof="0">
                <a:ln>
                  <a:noFill/>
                </a:ln>
                <a:solidFill>
                  <a:schemeClr val="tx1">
                    <a:lumMod val="75000"/>
                    <a:lumOff val="25000"/>
                  </a:schemeClr>
                </a:solidFill>
                <a:effectLst/>
                <a:uLnTx/>
                <a:uFillTx/>
                <a:latin typeface="Arial" panose="020B0604020202020204"/>
                <a:ea typeface="+mn-ea"/>
                <a:cs typeface="+mn-cs"/>
              </a:rPr>
              <a:t>(six trains/hour initially</a:t>
            </a:r>
            <a:r>
              <a:rPr lang="en-US">
                <a:solidFill>
                  <a:schemeClr val="tx1">
                    <a:lumMod val="75000"/>
                    <a:lumOff val="25000"/>
                  </a:schemeClr>
                </a:solidFill>
                <a:latin typeface="Arial" panose="020B0604020202020204"/>
              </a:rPr>
              <a:t> by </a:t>
            </a:r>
            <a:r>
              <a:rPr kumimoji="0" lang="en-US" sz="1800" b="0" i="0" u="none" strike="noStrike" kern="1200" cap="none" spc="0" normalizeH="0" baseline="0" noProof="0">
                <a:ln>
                  <a:noFill/>
                </a:ln>
                <a:solidFill>
                  <a:schemeClr val="tx1">
                    <a:lumMod val="75000"/>
                    <a:lumOff val="25000"/>
                  </a:schemeClr>
                </a:solidFill>
                <a:effectLst/>
                <a:uLnTx/>
                <a:uFillTx/>
                <a:latin typeface="Arial" panose="020B0604020202020204"/>
                <a:ea typeface="+mn-ea"/>
                <a:cs typeface="+mn-cs"/>
              </a:rPr>
              <a:t>2024)</a:t>
            </a:r>
          </a:p>
          <a:p>
            <a:pPr marL="285750" marR="0" lvl="0" indent="-285750" algn="l" defTabSz="914400" rtl="0" eaLnBrk="1" fontAlgn="auto" latinLnBrk="0" hangingPunct="1">
              <a:spcBef>
                <a:spcPts val="0"/>
              </a:spcBef>
              <a:spcAft>
                <a:spcPts val="1200"/>
              </a:spcAft>
              <a:buClr>
                <a:schemeClr val="bg2"/>
              </a:buClr>
              <a:buSzTx/>
              <a:buFont typeface="Arial" panose="020B0604020202020204" pitchFamily="34" charset="0"/>
              <a:buChar char="•"/>
              <a:tabLst/>
              <a:defRPr/>
            </a:pPr>
            <a:r>
              <a:rPr kumimoji="0" lang="en-US" sz="1800" b="0" i="0" u="none" strike="noStrike" kern="1200" cap="none" spc="0" normalizeH="0" baseline="0" noProof="0">
                <a:ln>
                  <a:noFill/>
                </a:ln>
                <a:solidFill>
                  <a:schemeClr val="tx1">
                    <a:lumMod val="75000"/>
                    <a:lumOff val="25000"/>
                  </a:schemeClr>
                </a:solidFill>
                <a:effectLst/>
                <a:uLnTx/>
                <a:uFillTx/>
                <a:latin typeface="Arial" panose="020B0604020202020204"/>
                <a:ea typeface="+mn-ea"/>
                <a:cs typeface="+mn-cs"/>
              </a:rPr>
              <a:t>Downtown Rail Extension (DTX)</a:t>
            </a:r>
          </a:p>
          <a:p>
            <a:pPr marL="742950" lvl="1" indent="-285750">
              <a:spcAft>
                <a:spcPts val="1200"/>
              </a:spcAft>
              <a:buClr>
                <a:schemeClr val="bg2"/>
              </a:buClr>
              <a:buFont typeface="Courier New" panose="02070309020205020404" pitchFamily="49" charset="0"/>
              <a:buChar char="o"/>
              <a:defRPr/>
            </a:pPr>
            <a:r>
              <a:rPr kumimoji="0" lang="en-US" b="0" i="0" u="none" strike="noStrike" kern="1200" cap="none" spc="0" normalizeH="0" baseline="0" noProof="0">
                <a:ln>
                  <a:noFill/>
                </a:ln>
                <a:solidFill>
                  <a:schemeClr val="tx1">
                    <a:lumMod val="75000"/>
                    <a:lumOff val="25000"/>
                  </a:schemeClr>
                </a:solidFill>
                <a:effectLst/>
                <a:uLnTx/>
                <a:uFillTx/>
                <a:latin typeface="Arial" panose="020B0604020202020204"/>
                <a:ea typeface="+mn-ea"/>
                <a:cs typeface="+mn-cs"/>
              </a:rPr>
              <a:t>Service to Salesforce Transit Center (Caltrain &amp; High-Speed Rail) </a:t>
            </a:r>
          </a:p>
          <a:p>
            <a:pPr marL="742950" lvl="1" indent="-285750">
              <a:spcAft>
                <a:spcPts val="1200"/>
              </a:spcAft>
              <a:buClr>
                <a:schemeClr val="bg2"/>
              </a:buClr>
              <a:buFont typeface="Courier New" panose="02070309020205020404" pitchFamily="49" charset="0"/>
              <a:buChar char="o"/>
              <a:defRPr/>
            </a:pPr>
            <a:r>
              <a:rPr kumimoji="0" lang="en-US" b="0" i="0" u="none" strike="noStrike" kern="1200" cap="none" spc="0" normalizeH="0" baseline="0" noProof="0">
                <a:ln>
                  <a:noFill/>
                </a:ln>
                <a:solidFill>
                  <a:schemeClr val="tx1">
                    <a:lumMod val="75000"/>
                    <a:lumOff val="25000"/>
                  </a:schemeClr>
                </a:solidFill>
                <a:effectLst/>
                <a:uLnTx/>
                <a:uFillTx/>
                <a:latin typeface="Arial" panose="020B0604020202020204"/>
                <a:ea typeface="+mn-ea"/>
                <a:cs typeface="+mn-cs"/>
              </a:rPr>
              <a:t>4th &amp; Townsend Station (underground)</a:t>
            </a:r>
          </a:p>
          <a:p>
            <a:pPr marL="285750" marR="0" lvl="0" indent="-285750" algn="l" defTabSz="914400" rtl="0" eaLnBrk="1" fontAlgn="auto" latinLnBrk="0" hangingPunct="1">
              <a:spcBef>
                <a:spcPts val="0"/>
              </a:spcBef>
              <a:spcAft>
                <a:spcPts val="1200"/>
              </a:spcAft>
              <a:buClr>
                <a:schemeClr val="bg2"/>
              </a:buClr>
              <a:buSzTx/>
              <a:buFont typeface="Arial" panose="020B0604020202020204" pitchFamily="34" charset="0"/>
              <a:buChar char="•"/>
              <a:tabLst/>
              <a:defRPr/>
            </a:pPr>
            <a:r>
              <a:rPr kumimoji="0" lang="en-US" sz="1800" b="0" i="0" u="none" strike="noStrike" kern="1200" cap="none" spc="0" normalizeH="0" baseline="0" noProof="0">
                <a:ln>
                  <a:noFill/>
                </a:ln>
                <a:solidFill>
                  <a:schemeClr val="tx1">
                    <a:lumMod val="75000"/>
                    <a:lumOff val="25000"/>
                  </a:schemeClr>
                </a:solidFill>
                <a:effectLst/>
                <a:uLnTx/>
                <a:uFillTx/>
                <a:latin typeface="Arial" panose="020B0604020202020204"/>
                <a:ea typeface="+mn-ea"/>
                <a:cs typeface="+mn-cs"/>
              </a:rPr>
              <a:t>Geary and 19</a:t>
            </a:r>
            <a:r>
              <a:rPr kumimoji="0" lang="en-US" sz="1800" b="0" i="0" u="none" strike="noStrike" kern="1200" cap="none" spc="0" normalizeH="0" baseline="30000" noProof="0">
                <a:ln>
                  <a:noFill/>
                </a:ln>
                <a:solidFill>
                  <a:schemeClr val="tx1">
                    <a:lumMod val="75000"/>
                    <a:lumOff val="25000"/>
                  </a:schemeClr>
                </a:solidFill>
                <a:effectLst/>
                <a:uLnTx/>
                <a:uFillTx/>
                <a:latin typeface="Arial" panose="020B0604020202020204"/>
                <a:ea typeface="+mn-ea"/>
                <a:cs typeface="+mn-cs"/>
              </a:rPr>
              <a:t>th</a:t>
            </a:r>
            <a:r>
              <a:rPr kumimoji="0" lang="en-US" sz="1800" b="0" i="0" u="none" strike="noStrike" kern="1200" cap="none" spc="0" normalizeH="0" baseline="0" noProof="0">
                <a:ln>
                  <a:noFill/>
                </a:ln>
                <a:solidFill>
                  <a:schemeClr val="tx1">
                    <a:lumMod val="75000"/>
                    <a:lumOff val="25000"/>
                  </a:schemeClr>
                </a:solidFill>
                <a:effectLst/>
                <a:uLnTx/>
                <a:uFillTx/>
                <a:latin typeface="Arial" panose="020B0604020202020204"/>
                <a:ea typeface="+mn-ea"/>
                <a:cs typeface="+mn-cs"/>
              </a:rPr>
              <a:t> Avenue Transit Corridor Study</a:t>
            </a:r>
          </a:p>
          <a:p>
            <a:pPr marL="285750" indent="-285750">
              <a:spcAft>
                <a:spcPts val="1200"/>
              </a:spcAft>
              <a:buClr>
                <a:schemeClr val="bg2"/>
              </a:buClr>
              <a:buFont typeface="Arial" panose="020B0604020202020204" pitchFamily="34" charset="0"/>
              <a:buChar char="•"/>
              <a:defRPr/>
            </a:pPr>
            <a:r>
              <a:rPr kumimoji="0" lang="en-US" sz="1800" b="0" i="0" u="none" strike="noStrike" kern="1200" cap="none" spc="0" normalizeH="0" baseline="0" noProof="0">
                <a:ln>
                  <a:noFill/>
                </a:ln>
                <a:solidFill>
                  <a:schemeClr val="tx1">
                    <a:lumMod val="75000"/>
                    <a:lumOff val="25000"/>
                  </a:schemeClr>
                </a:solidFill>
                <a:effectLst/>
                <a:uLnTx/>
                <a:uFillTx/>
                <a:latin typeface="Arial" panose="020B0604020202020204"/>
                <a:ea typeface="+mn-ea"/>
                <a:cs typeface="+mn-cs"/>
              </a:rPr>
              <a:t>Bayview Caltrain Station</a:t>
            </a:r>
          </a:p>
          <a:p>
            <a:pPr marL="285750" marR="0" lvl="0" indent="-285750" algn="l" defTabSz="914400" rtl="0" eaLnBrk="1" fontAlgn="auto" latinLnBrk="0" hangingPunct="1">
              <a:lnSpc>
                <a:spcPct val="100000"/>
              </a:lnSpc>
              <a:spcBef>
                <a:spcPts val="0"/>
              </a:spcBef>
              <a:spcAft>
                <a:spcPts val="1200"/>
              </a:spcAft>
              <a:buClr>
                <a:schemeClr val="tx1"/>
              </a:buClr>
              <a:buSzTx/>
              <a:buFont typeface="Wingdings" panose="05000000000000000000" pitchFamily="2" charset="2"/>
              <a:buChar char="Ø"/>
              <a:tabLst/>
              <a:defRPr/>
            </a:pPr>
            <a:endParaRPr kumimoji="0" lang="en-US" sz="1800" b="0" i="0" u="none" strike="noStrike" kern="1200" cap="none" spc="0" normalizeH="0" baseline="0" noProof="0">
              <a:ln>
                <a:noFill/>
              </a:ln>
              <a:solidFill>
                <a:schemeClr val="tx1">
                  <a:lumMod val="75000"/>
                  <a:lumOff val="25000"/>
                </a:schemeClr>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5E37254E-8FAA-AA99-1DA4-76B4EA7F8D8D}"/>
              </a:ext>
            </a:extLst>
          </p:cNvPr>
          <p:cNvSpPr txBox="1"/>
          <p:nvPr/>
        </p:nvSpPr>
        <p:spPr>
          <a:xfrm>
            <a:off x="8077354" y="1971671"/>
            <a:ext cx="3694355" cy="369332"/>
          </a:xfrm>
          <a:prstGeom prst="rect">
            <a:avLst/>
          </a:prstGeom>
          <a:noFill/>
        </p:spPr>
        <p:txBody>
          <a:bodyPr wrap="square" lIns="91440" tIns="45720" rIns="91440" bIns="45720" rtlCol="0" anchor="t">
            <a:spAutoFit/>
          </a:bodyPr>
          <a:lstStyle/>
          <a:p>
            <a:pPr algn="ctr">
              <a:defRPr/>
            </a:pPr>
            <a:r>
              <a:rPr lang="en-US" b="1">
                <a:solidFill>
                  <a:schemeClr val="tx1">
                    <a:lumMod val="75000"/>
                    <a:lumOff val="25000"/>
                  </a:schemeClr>
                </a:solidFill>
                <a:latin typeface="Arial" panose="020B0604020202020204"/>
              </a:rPr>
              <a:t>Caltrain Electric Train</a:t>
            </a:r>
            <a:endParaRPr lang="en-US" b="1">
              <a:solidFill>
                <a:schemeClr val="tx1">
                  <a:lumMod val="75000"/>
                  <a:lumOff val="25000"/>
                </a:schemeClr>
              </a:solidFill>
              <a:cs typeface="Arial"/>
            </a:endParaRPr>
          </a:p>
        </p:txBody>
      </p:sp>
      <p:pic>
        <p:nvPicPr>
          <p:cNvPr id="11" name="Picture 10" descr="Caltrain electric train shown on a sunny day with trees and sky in the background">
            <a:extLst>
              <a:ext uri="{FF2B5EF4-FFF2-40B4-BE49-F238E27FC236}">
                <a16:creationId xmlns:a16="http://schemas.microsoft.com/office/drawing/2014/main" id="{0F7ADFA3-F72A-E638-A284-C61C23B9F288}"/>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7958065" y="2370494"/>
            <a:ext cx="4224055" cy="2830277"/>
          </a:xfrm>
          <a:prstGeom prst="rect">
            <a:avLst/>
          </a:prstGeom>
        </p:spPr>
      </p:pic>
    </p:spTree>
    <p:extLst>
      <p:ext uri="{BB962C8B-B14F-4D97-AF65-F5344CB8AC3E}">
        <p14:creationId xmlns:p14="http://schemas.microsoft.com/office/powerpoint/2010/main" val="16591404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4FC9DB-B952-4274-BEA5-435D6431F0CA}"/>
              </a:ext>
            </a:extLst>
          </p:cNvPr>
          <p:cNvSpPr>
            <a:spLocks noGrp="1"/>
          </p:cNvSpPr>
          <p:nvPr>
            <p:ph type="title"/>
          </p:nvPr>
        </p:nvSpPr>
        <p:spPr>
          <a:xfrm>
            <a:off x="321211" y="668134"/>
            <a:ext cx="10515600" cy="707886"/>
          </a:xfrm>
        </p:spPr>
        <p:txBody>
          <a:bodyPr/>
          <a:lstStyle/>
          <a:p>
            <a:pPr algn="l"/>
            <a:r>
              <a:rPr lang="en-US" sz="4000">
                <a:solidFill>
                  <a:schemeClr val="tx2"/>
                </a:solidFill>
              </a:rPr>
              <a:t>Reviewing EXAMPLE Concepts</a:t>
            </a:r>
          </a:p>
        </p:txBody>
      </p:sp>
      <p:sp>
        <p:nvSpPr>
          <p:cNvPr id="6" name="Text Placeholder 5">
            <a:extLst>
              <a:ext uri="{FF2B5EF4-FFF2-40B4-BE49-F238E27FC236}">
                <a16:creationId xmlns:a16="http://schemas.microsoft.com/office/drawing/2014/main" id="{23289C18-C591-49F7-872F-144B7CFEB67D}"/>
              </a:ext>
            </a:extLst>
          </p:cNvPr>
          <p:cNvSpPr>
            <a:spLocks noGrp="1"/>
          </p:cNvSpPr>
          <p:nvPr>
            <p:ph type="body" idx="1"/>
          </p:nvPr>
        </p:nvSpPr>
        <p:spPr>
          <a:xfrm>
            <a:off x="321211" y="1998615"/>
            <a:ext cx="10515600" cy="2638223"/>
          </a:xfrm>
        </p:spPr>
        <p:txBody>
          <a:bodyPr/>
          <a:lstStyle/>
          <a:p>
            <a:pPr>
              <a:lnSpc>
                <a:spcPct val="107000"/>
              </a:lnSpc>
            </a:pPr>
            <a:endParaRPr lang="en-US" sz="1300">
              <a:latin typeface="Calibri"/>
              <a:ea typeface="Calibri" panose="020F0502020204030204" pitchFamily="34" charset="0"/>
              <a:cs typeface="Calibri"/>
            </a:endParaRPr>
          </a:p>
          <a:p>
            <a:pPr algn="l">
              <a:lnSpc>
                <a:spcPct val="107000"/>
              </a:lnSpc>
            </a:pPr>
            <a:r>
              <a:rPr lang="en-US">
                <a:solidFill>
                  <a:schemeClr val="accent2"/>
                </a:solidFill>
                <a:latin typeface="+mj-lt"/>
                <a:ea typeface="Calibri" panose="020F0502020204030204" pitchFamily="34" charset="0"/>
                <a:cs typeface="Calibri"/>
              </a:rPr>
              <a:t>Key things to keep in mind with EXAMPLE Concepts:</a:t>
            </a:r>
          </a:p>
          <a:p>
            <a:pPr marL="742950" lvl="1" indent="-285750">
              <a:lnSpc>
                <a:spcPct val="107000"/>
              </a:lnSpc>
              <a:buClr>
                <a:schemeClr val="accent1"/>
              </a:buClr>
              <a:buFont typeface="Arial" panose="020B0604020202020204" pitchFamily="34" charset="0"/>
              <a:buChar char="•"/>
            </a:pPr>
            <a:r>
              <a:rPr lang="en-US" sz="2400" u="sng">
                <a:solidFill>
                  <a:schemeClr val="tx1"/>
                </a:solidFill>
                <a:latin typeface="+mj-lt"/>
                <a:ea typeface="Calibri" panose="020F0502020204030204" pitchFamily="34" charset="0"/>
                <a:cs typeface="Calibri"/>
              </a:rPr>
              <a:t>No decisions</a:t>
            </a:r>
            <a:r>
              <a:rPr lang="en-US" sz="2400">
                <a:solidFill>
                  <a:schemeClr val="tx1"/>
                </a:solidFill>
                <a:latin typeface="+mj-lt"/>
                <a:ea typeface="Calibri" panose="020F0502020204030204" pitchFamily="34" charset="0"/>
                <a:cs typeface="Calibri"/>
              </a:rPr>
              <a:t> have been made</a:t>
            </a:r>
          </a:p>
          <a:p>
            <a:pPr marL="758825" lvl="1" indent="-301625">
              <a:lnSpc>
                <a:spcPct val="107000"/>
              </a:lnSpc>
              <a:buClr>
                <a:schemeClr val="accent1"/>
              </a:buClr>
              <a:buFont typeface="Arial" panose="020B0604020202020204" pitchFamily="34" charset="0"/>
              <a:buChar char="•"/>
            </a:pPr>
            <a:r>
              <a:rPr lang="en-US" sz="2400">
                <a:solidFill>
                  <a:schemeClr val="tx1"/>
                </a:solidFill>
                <a:latin typeface="+mj-lt"/>
                <a:ea typeface="Calibri" panose="020F0502020204030204" pitchFamily="34" charset="0"/>
                <a:cs typeface="Calibri"/>
              </a:rPr>
              <a:t>Does not demonstrate exact alignments </a:t>
            </a:r>
          </a:p>
          <a:p>
            <a:pPr marL="758825" lvl="1" indent="-301625">
              <a:lnSpc>
                <a:spcPct val="107000"/>
              </a:lnSpc>
              <a:buClr>
                <a:schemeClr val="accent1"/>
              </a:buClr>
              <a:buFont typeface="Arial" panose="020B0604020202020204" pitchFamily="34" charset="0"/>
              <a:buChar char="•"/>
            </a:pPr>
            <a:r>
              <a:rPr lang="en-US" sz="2400">
                <a:solidFill>
                  <a:schemeClr val="tx1"/>
                </a:solidFill>
                <a:latin typeface="+mj-lt"/>
                <a:ea typeface="Calibri" panose="020F0502020204030204" pitchFamily="34" charset="0"/>
                <a:cs typeface="Calibri"/>
              </a:rPr>
              <a:t>Represents general ideas </a:t>
            </a:r>
          </a:p>
          <a:p>
            <a:pPr marL="758825" lvl="1" indent="-301625">
              <a:lnSpc>
                <a:spcPct val="107000"/>
              </a:lnSpc>
              <a:buClr>
                <a:schemeClr val="accent1"/>
              </a:buClr>
              <a:buFont typeface="Arial" panose="020B0604020202020204" pitchFamily="34" charset="0"/>
              <a:buChar char="•"/>
            </a:pPr>
            <a:r>
              <a:rPr lang="en-US" sz="2400">
                <a:solidFill>
                  <a:schemeClr val="tx1"/>
                </a:solidFill>
                <a:latin typeface="+mj-lt"/>
                <a:ea typeface="Calibri" panose="020F0502020204030204" pitchFamily="34" charset="0"/>
                <a:cs typeface="Calibri"/>
              </a:rPr>
              <a:t>Does not include other rail improvements</a:t>
            </a:r>
            <a:endParaRPr lang="en-US"/>
          </a:p>
        </p:txBody>
      </p:sp>
    </p:spTree>
    <p:extLst>
      <p:ext uri="{BB962C8B-B14F-4D97-AF65-F5344CB8AC3E}">
        <p14:creationId xmlns:p14="http://schemas.microsoft.com/office/powerpoint/2010/main" val="2001978913"/>
      </p:ext>
    </p:extLst>
  </p:cSld>
  <p:clrMapOvr>
    <a:masterClrMapping/>
  </p:clrMapOvr>
  <mc:AlternateContent xmlns:mc="http://schemas.openxmlformats.org/markup-compatibility/2006" xmlns:p14="http://schemas.microsoft.com/office/powerpoint/2010/main">
    <mc:Choice Requires="p14">
      <p:transition p14:dur="0" advTm="2202"/>
    </mc:Choice>
    <mc:Fallback xmlns="">
      <p:transition advTm="2202"/>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Map&#10;&#10;Description automatically generated">
            <a:extLst>
              <a:ext uri="{FF2B5EF4-FFF2-40B4-BE49-F238E27FC236}">
                <a16:creationId xmlns:a16="http://schemas.microsoft.com/office/drawing/2014/main" id="{E1FF3CAF-2B0F-A631-81C3-5E517019901D}"/>
              </a:ext>
            </a:extLst>
          </p:cNvPr>
          <p:cNvPicPr>
            <a:picLocks noChangeAspect="1"/>
          </p:cNvPicPr>
          <p:nvPr/>
        </p:nvPicPr>
        <p:blipFill>
          <a:blip r:embed="rId3"/>
          <a:stretch>
            <a:fillRect/>
          </a:stretch>
        </p:blipFill>
        <p:spPr>
          <a:xfrm>
            <a:off x="666307" y="2069367"/>
            <a:ext cx="5383618" cy="3286335"/>
          </a:xfrm>
          <a:prstGeom prst="rect">
            <a:avLst/>
          </a:prstGeom>
        </p:spPr>
      </p:pic>
      <p:pic>
        <p:nvPicPr>
          <p:cNvPr id="4" name="Picture 4" descr="Map&#10;&#10;Description automatically generated">
            <a:extLst>
              <a:ext uri="{FF2B5EF4-FFF2-40B4-BE49-F238E27FC236}">
                <a16:creationId xmlns:a16="http://schemas.microsoft.com/office/drawing/2014/main" id="{7D8206F6-21A8-37EF-F158-D8C94C9F17E1}"/>
              </a:ext>
            </a:extLst>
          </p:cNvPr>
          <p:cNvPicPr>
            <a:picLocks noChangeAspect="1"/>
          </p:cNvPicPr>
          <p:nvPr/>
        </p:nvPicPr>
        <p:blipFill>
          <a:blip r:embed="rId4"/>
          <a:stretch>
            <a:fillRect/>
          </a:stretch>
        </p:blipFill>
        <p:spPr>
          <a:xfrm>
            <a:off x="6043434" y="2076471"/>
            <a:ext cx="5446816" cy="3288887"/>
          </a:xfrm>
          <a:prstGeom prst="rect">
            <a:avLst/>
          </a:prstGeom>
        </p:spPr>
      </p:pic>
      <p:sp>
        <p:nvSpPr>
          <p:cNvPr id="2" name="Title 1">
            <a:extLst>
              <a:ext uri="{FF2B5EF4-FFF2-40B4-BE49-F238E27FC236}">
                <a16:creationId xmlns:a16="http://schemas.microsoft.com/office/drawing/2014/main" id="{274D1D6C-8E14-76D8-78ED-4ABD9B7B6D67}"/>
              </a:ext>
            </a:extLst>
          </p:cNvPr>
          <p:cNvSpPr>
            <a:spLocks noGrp="1"/>
          </p:cNvSpPr>
          <p:nvPr>
            <p:ph type="title"/>
          </p:nvPr>
        </p:nvSpPr>
        <p:spPr/>
        <p:txBody>
          <a:bodyPr>
            <a:normAutofit fontScale="90000"/>
          </a:bodyPr>
          <a:lstStyle/>
          <a:p>
            <a:r>
              <a:rPr lang="en-US" sz="2700"/>
              <a:t>Example Concepts: </a:t>
            </a:r>
            <a:br>
              <a:rPr lang="en-US"/>
            </a:br>
            <a:r>
              <a:rPr lang="en-US"/>
              <a:t>Regional Rail &amp; BART in Crossing</a:t>
            </a:r>
          </a:p>
        </p:txBody>
      </p:sp>
      <p:sp>
        <p:nvSpPr>
          <p:cNvPr id="7" name="TextBox 6">
            <a:extLst>
              <a:ext uri="{FF2B5EF4-FFF2-40B4-BE49-F238E27FC236}">
                <a16:creationId xmlns:a16="http://schemas.microsoft.com/office/drawing/2014/main" id="{031BEFAC-718E-5C08-7C62-EB2F2D515580}"/>
              </a:ext>
            </a:extLst>
          </p:cNvPr>
          <p:cNvSpPr txBox="1"/>
          <p:nvPr/>
        </p:nvSpPr>
        <p:spPr>
          <a:xfrm>
            <a:off x="689618" y="1719524"/>
            <a:ext cx="5353816" cy="246221"/>
          </a:xfrm>
          <a:prstGeom prst="rect">
            <a:avLst/>
          </a:prstGeom>
          <a:noFill/>
          <a:ln w="28575">
            <a:noFill/>
          </a:ln>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lumMod val="75000"/>
                    <a:lumOff val="25000"/>
                  </a:prstClr>
                </a:solidFill>
                <a:effectLst/>
                <a:uLnTx/>
                <a:uFillTx/>
                <a:latin typeface="Arial" panose="020B0604020202020204"/>
                <a:ea typeface="+mn-ea"/>
                <a:cs typeface="Arial"/>
              </a:rPr>
              <a:t>ONE ALIGNMENT - TWO STRUCTURES</a:t>
            </a:r>
          </a:p>
        </p:txBody>
      </p:sp>
      <p:sp>
        <p:nvSpPr>
          <p:cNvPr id="8" name="TextBox 7">
            <a:extLst>
              <a:ext uri="{FF2B5EF4-FFF2-40B4-BE49-F238E27FC236}">
                <a16:creationId xmlns:a16="http://schemas.microsoft.com/office/drawing/2014/main" id="{3D27A08F-8433-7731-C8B7-C7533C3DD804}"/>
              </a:ext>
            </a:extLst>
          </p:cNvPr>
          <p:cNvSpPr txBox="1"/>
          <p:nvPr/>
        </p:nvSpPr>
        <p:spPr>
          <a:xfrm>
            <a:off x="6083886" y="1719524"/>
            <a:ext cx="5418495" cy="246221"/>
          </a:xfrm>
          <a:prstGeom prst="rect">
            <a:avLst/>
          </a:prstGeom>
          <a:noFill/>
          <a:ln w="28575">
            <a:noFill/>
          </a:ln>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lumMod val="75000"/>
                    <a:lumOff val="25000"/>
                  </a:prstClr>
                </a:solidFill>
                <a:effectLst/>
                <a:uLnTx/>
                <a:uFillTx/>
                <a:latin typeface="Arial" panose="020B0604020202020204"/>
                <a:ea typeface="+mn-ea"/>
                <a:cs typeface="Arial"/>
              </a:rPr>
              <a:t>TWO ALIGNMENTS - TWO STRUCTURES</a:t>
            </a:r>
          </a:p>
        </p:txBody>
      </p:sp>
      <p:pic>
        <p:nvPicPr>
          <p:cNvPr id="6" name="Picture 11">
            <a:extLst>
              <a:ext uri="{FF2B5EF4-FFF2-40B4-BE49-F238E27FC236}">
                <a16:creationId xmlns:a16="http://schemas.microsoft.com/office/drawing/2014/main" id="{7F4423D4-1856-FF5E-5CD6-AF1ECCC83803}"/>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62315" y="5431233"/>
            <a:ext cx="5819163" cy="1083921"/>
          </a:xfrm>
          <a:prstGeom prst="rect">
            <a:avLst/>
          </a:prstGeom>
        </p:spPr>
      </p:pic>
    </p:spTree>
    <p:extLst>
      <p:ext uri="{BB962C8B-B14F-4D97-AF65-F5344CB8AC3E}">
        <p14:creationId xmlns:p14="http://schemas.microsoft.com/office/powerpoint/2010/main" val="20651913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08CB5-E306-3C66-6182-17C8AE060AD7}"/>
              </a:ext>
            </a:extLst>
          </p:cNvPr>
          <p:cNvSpPr>
            <a:spLocks noGrp="1"/>
          </p:cNvSpPr>
          <p:nvPr>
            <p:ph type="title"/>
          </p:nvPr>
        </p:nvSpPr>
        <p:spPr>
          <a:xfrm>
            <a:off x="687388" y="709962"/>
            <a:ext cx="4784144" cy="1200329"/>
          </a:xfrm>
        </p:spPr>
        <p:txBody>
          <a:bodyPr>
            <a:normAutofit fontScale="90000"/>
          </a:bodyPr>
          <a:lstStyle/>
          <a:p>
            <a:r>
              <a:rPr lang="en-US"/>
              <a:t>Northern California’s Megaregion Today</a:t>
            </a:r>
          </a:p>
        </p:txBody>
      </p:sp>
      <p:sp>
        <p:nvSpPr>
          <p:cNvPr id="3" name="Text Placeholder 2">
            <a:extLst>
              <a:ext uri="{FF2B5EF4-FFF2-40B4-BE49-F238E27FC236}">
                <a16:creationId xmlns:a16="http://schemas.microsoft.com/office/drawing/2014/main" id="{A5A74695-17A2-EBB7-6825-3A4769885BE9}"/>
              </a:ext>
            </a:extLst>
          </p:cNvPr>
          <p:cNvSpPr>
            <a:spLocks noGrp="1"/>
          </p:cNvSpPr>
          <p:nvPr>
            <p:ph type="body" sz="half" idx="2"/>
          </p:nvPr>
        </p:nvSpPr>
        <p:spPr>
          <a:xfrm>
            <a:off x="687387" y="2243036"/>
            <a:ext cx="5715152" cy="3949799"/>
          </a:xfrm>
        </p:spPr>
        <p:txBody>
          <a:bodyPr/>
          <a:lstStyle/>
          <a:p>
            <a:r>
              <a:rPr lang="en-US" sz="2000">
                <a:solidFill>
                  <a:schemeClr val="accent4"/>
                </a:solidFill>
              </a:rPr>
              <a:t>Economy, Jobs &amp; Housing:</a:t>
            </a:r>
          </a:p>
          <a:p>
            <a:pPr marL="285750" indent="-285750">
              <a:buFont typeface="Arial" panose="020B0604020202020204" pitchFamily="34" charset="0"/>
              <a:buChar char="•"/>
            </a:pPr>
            <a:r>
              <a:rPr lang="en-US" sz="1800"/>
              <a:t>Fifth largest megaregional economy in country</a:t>
            </a:r>
          </a:p>
          <a:p>
            <a:pPr marL="285750" indent="-285750">
              <a:buFont typeface="Arial" panose="020B0604020202020204" pitchFamily="34" charset="0"/>
              <a:buChar char="•"/>
            </a:pPr>
            <a:r>
              <a:rPr lang="en-US" sz="1800"/>
              <a:t>Jobs and affordable housing imbalance</a:t>
            </a:r>
          </a:p>
          <a:p>
            <a:r>
              <a:rPr lang="en-US" sz="2000">
                <a:solidFill>
                  <a:schemeClr val="accent4"/>
                </a:solidFill>
              </a:rPr>
              <a:t>Roadway Congestion &amp; Climate Risks:</a:t>
            </a:r>
          </a:p>
          <a:p>
            <a:pPr marL="285750" indent="-285750">
              <a:buFont typeface="Arial" panose="020B0604020202020204" pitchFamily="34" charset="0"/>
              <a:buChar char="•"/>
            </a:pPr>
            <a:r>
              <a:rPr lang="en-US" sz="1800"/>
              <a:t>Persistent traffic</a:t>
            </a:r>
          </a:p>
          <a:p>
            <a:pPr marL="285750" indent="-285750">
              <a:buFont typeface="Arial" panose="020B0604020202020204" pitchFamily="34" charset="0"/>
              <a:buChar char="•"/>
            </a:pPr>
            <a:r>
              <a:rPr lang="en-US" sz="1800"/>
              <a:t>Climate - and health-damaging air pollution</a:t>
            </a:r>
          </a:p>
          <a:p>
            <a:r>
              <a:rPr lang="en-US" sz="2000">
                <a:solidFill>
                  <a:schemeClr val="accent4"/>
                </a:solidFill>
              </a:rPr>
              <a:t>Passenger Rail Service &amp; Infrastructure:</a:t>
            </a:r>
          </a:p>
          <a:p>
            <a:pPr marL="285750" indent="-285750">
              <a:buFont typeface="Arial" panose="020B0604020202020204" pitchFamily="34" charset="0"/>
              <a:buChar char="•"/>
            </a:pPr>
            <a:r>
              <a:rPr lang="en-US" sz="1800"/>
              <a:t>Inconvenient, disconnected train network with limited routes and service</a:t>
            </a:r>
          </a:p>
          <a:p>
            <a:pPr marL="285750" indent="-285750">
              <a:buFont typeface="Arial" panose="020B0604020202020204" pitchFamily="34" charset="0"/>
              <a:buChar char="•"/>
            </a:pPr>
            <a:r>
              <a:rPr lang="en-US" sz="1800"/>
              <a:t>One rail crossing of Bay (BART Transbay Tube)</a:t>
            </a:r>
          </a:p>
        </p:txBody>
      </p:sp>
      <p:pic>
        <p:nvPicPr>
          <p:cNvPr id="9" name="Picture 8" descr="21 Counties (4 Regions) Map showing Sacramento, San Francisco, Northern San Joaquin Valley, and Monterey Bay Areas.">
            <a:extLst>
              <a:ext uri="{FF2B5EF4-FFF2-40B4-BE49-F238E27FC236}">
                <a16:creationId xmlns:a16="http://schemas.microsoft.com/office/drawing/2014/main" id="{DA579732-7515-3BAF-82B0-412E7AC970D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02539" y="0"/>
            <a:ext cx="5789461" cy="6858000"/>
          </a:xfrm>
          <a:prstGeom prst="rect">
            <a:avLst/>
          </a:prstGeom>
          <a:ln>
            <a:noFill/>
          </a:ln>
        </p:spPr>
      </p:pic>
    </p:spTree>
    <p:extLst>
      <p:ext uri="{BB962C8B-B14F-4D97-AF65-F5344CB8AC3E}">
        <p14:creationId xmlns:p14="http://schemas.microsoft.com/office/powerpoint/2010/main" val="40769569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Map&#10;&#10;Description automatically generated">
            <a:extLst>
              <a:ext uri="{FF2B5EF4-FFF2-40B4-BE49-F238E27FC236}">
                <a16:creationId xmlns:a16="http://schemas.microsoft.com/office/drawing/2014/main" id="{D0DD8531-0903-84F4-4B97-A659609AAC79}"/>
              </a:ext>
            </a:extLst>
          </p:cNvPr>
          <p:cNvPicPr>
            <a:picLocks noChangeAspect="1"/>
          </p:cNvPicPr>
          <p:nvPr/>
        </p:nvPicPr>
        <p:blipFill>
          <a:blip r:embed="rId3"/>
          <a:stretch>
            <a:fillRect/>
          </a:stretch>
        </p:blipFill>
        <p:spPr>
          <a:xfrm>
            <a:off x="6044610" y="2092360"/>
            <a:ext cx="5344055" cy="3281342"/>
          </a:xfrm>
          <a:prstGeom prst="rect">
            <a:avLst/>
          </a:prstGeom>
        </p:spPr>
      </p:pic>
      <p:pic>
        <p:nvPicPr>
          <p:cNvPr id="4" name="Picture 4" descr="Map&#10;&#10;Description automatically generated">
            <a:extLst>
              <a:ext uri="{FF2B5EF4-FFF2-40B4-BE49-F238E27FC236}">
                <a16:creationId xmlns:a16="http://schemas.microsoft.com/office/drawing/2014/main" id="{FBDE2E37-F1F0-C546-7931-49D7C2BAF70D}"/>
              </a:ext>
            </a:extLst>
          </p:cNvPr>
          <p:cNvPicPr>
            <a:picLocks noChangeAspect="1"/>
          </p:cNvPicPr>
          <p:nvPr/>
        </p:nvPicPr>
        <p:blipFill>
          <a:blip r:embed="rId4"/>
          <a:stretch>
            <a:fillRect/>
          </a:stretch>
        </p:blipFill>
        <p:spPr>
          <a:xfrm>
            <a:off x="684029" y="2092360"/>
            <a:ext cx="5347990" cy="3281342"/>
          </a:xfrm>
          <a:prstGeom prst="rect">
            <a:avLst/>
          </a:prstGeom>
        </p:spPr>
      </p:pic>
      <p:sp>
        <p:nvSpPr>
          <p:cNvPr id="2" name="Title 1">
            <a:extLst>
              <a:ext uri="{FF2B5EF4-FFF2-40B4-BE49-F238E27FC236}">
                <a16:creationId xmlns:a16="http://schemas.microsoft.com/office/drawing/2014/main" id="{274D1D6C-8E14-76D8-78ED-4ABD9B7B6D67}"/>
              </a:ext>
            </a:extLst>
          </p:cNvPr>
          <p:cNvSpPr>
            <a:spLocks noGrp="1"/>
          </p:cNvSpPr>
          <p:nvPr>
            <p:ph type="title"/>
          </p:nvPr>
        </p:nvSpPr>
        <p:spPr/>
        <p:txBody>
          <a:bodyPr>
            <a:normAutofit fontScale="90000"/>
          </a:bodyPr>
          <a:lstStyle/>
          <a:p>
            <a:r>
              <a:rPr lang="en-US" sz="2700"/>
              <a:t>Example Concepts: </a:t>
            </a:r>
            <a:br>
              <a:rPr lang="en-US"/>
            </a:br>
            <a:r>
              <a:rPr lang="en-US"/>
              <a:t>Regional Rail in Crossing</a:t>
            </a:r>
          </a:p>
        </p:txBody>
      </p:sp>
      <p:sp>
        <p:nvSpPr>
          <p:cNvPr id="7" name="TextBox 6">
            <a:extLst>
              <a:ext uri="{FF2B5EF4-FFF2-40B4-BE49-F238E27FC236}">
                <a16:creationId xmlns:a16="http://schemas.microsoft.com/office/drawing/2014/main" id="{031BEFAC-718E-5C08-7C62-EB2F2D515580}"/>
              </a:ext>
            </a:extLst>
          </p:cNvPr>
          <p:cNvSpPr txBox="1"/>
          <p:nvPr/>
        </p:nvSpPr>
        <p:spPr>
          <a:xfrm>
            <a:off x="6095505" y="1719524"/>
            <a:ext cx="5353816" cy="246221"/>
          </a:xfrm>
          <a:prstGeom prst="rect">
            <a:avLst/>
          </a:prstGeom>
          <a:noFill/>
          <a:ln w="28575">
            <a:noFill/>
          </a:ln>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lumMod val="75000"/>
                    <a:lumOff val="25000"/>
                  </a:prstClr>
                </a:solidFill>
                <a:effectLst/>
                <a:uLnTx/>
                <a:uFillTx/>
                <a:latin typeface="Arial" panose="020B0604020202020204"/>
                <a:ea typeface="+mn-ea"/>
                <a:cs typeface="Arial"/>
              </a:rPr>
              <a:t>EMERYVILLE TO SALESFORCE TRANSIT CENTER</a:t>
            </a:r>
          </a:p>
        </p:txBody>
      </p:sp>
      <p:sp>
        <p:nvSpPr>
          <p:cNvPr id="8" name="TextBox 7">
            <a:extLst>
              <a:ext uri="{FF2B5EF4-FFF2-40B4-BE49-F238E27FC236}">
                <a16:creationId xmlns:a16="http://schemas.microsoft.com/office/drawing/2014/main" id="{3D27A08F-8433-7731-C8B7-C7533C3DD804}"/>
              </a:ext>
            </a:extLst>
          </p:cNvPr>
          <p:cNvSpPr txBox="1"/>
          <p:nvPr/>
        </p:nvSpPr>
        <p:spPr>
          <a:xfrm>
            <a:off x="591735" y="1719524"/>
            <a:ext cx="5418495" cy="246221"/>
          </a:xfrm>
          <a:prstGeom prst="rect">
            <a:avLst/>
          </a:prstGeom>
          <a:noFill/>
          <a:ln w="28575">
            <a:noFill/>
          </a:ln>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lumMod val="75000"/>
                    <a:lumOff val="25000"/>
                  </a:prstClr>
                </a:solidFill>
                <a:effectLst/>
                <a:uLnTx/>
                <a:uFillTx/>
                <a:latin typeface="Arial" panose="020B0604020202020204"/>
                <a:ea typeface="+mn-ea"/>
                <a:cs typeface="Arial"/>
              </a:rPr>
              <a:t>ALAMEDA TO SALESFORCE TRANSIT CENTER</a:t>
            </a:r>
          </a:p>
        </p:txBody>
      </p:sp>
      <p:pic>
        <p:nvPicPr>
          <p:cNvPr id="15" name="Picture 14">
            <a:extLst>
              <a:ext uri="{FF2B5EF4-FFF2-40B4-BE49-F238E27FC236}">
                <a16:creationId xmlns:a16="http://schemas.microsoft.com/office/drawing/2014/main" id="{3E97E05A-D0E6-2BA4-8082-F875BD0EA63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131342" y="5403384"/>
            <a:ext cx="5829300" cy="800100"/>
          </a:xfrm>
          <a:prstGeom prst="rect">
            <a:avLst/>
          </a:prstGeom>
        </p:spPr>
      </p:pic>
    </p:spTree>
    <p:extLst>
      <p:ext uri="{BB962C8B-B14F-4D97-AF65-F5344CB8AC3E}">
        <p14:creationId xmlns:p14="http://schemas.microsoft.com/office/powerpoint/2010/main" val="533774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Map&#10;&#10;Description automatically generated">
            <a:extLst>
              <a:ext uri="{FF2B5EF4-FFF2-40B4-BE49-F238E27FC236}">
                <a16:creationId xmlns:a16="http://schemas.microsoft.com/office/drawing/2014/main" id="{4303734C-7966-C038-9EE0-FC9D81755AE3}"/>
              </a:ext>
            </a:extLst>
          </p:cNvPr>
          <p:cNvPicPr>
            <a:picLocks noChangeAspect="1"/>
          </p:cNvPicPr>
          <p:nvPr/>
        </p:nvPicPr>
        <p:blipFill>
          <a:blip r:embed="rId3"/>
          <a:stretch>
            <a:fillRect/>
          </a:stretch>
        </p:blipFill>
        <p:spPr>
          <a:xfrm>
            <a:off x="692888" y="2082519"/>
            <a:ext cx="5365897" cy="3304332"/>
          </a:xfrm>
          <a:prstGeom prst="rect">
            <a:avLst/>
          </a:prstGeom>
        </p:spPr>
      </p:pic>
      <p:pic>
        <p:nvPicPr>
          <p:cNvPr id="4" name="Picture 5" descr="Map&#10;&#10;Description automatically generated">
            <a:extLst>
              <a:ext uri="{FF2B5EF4-FFF2-40B4-BE49-F238E27FC236}">
                <a16:creationId xmlns:a16="http://schemas.microsoft.com/office/drawing/2014/main" id="{C30A0E4C-D804-87A8-5766-F7836F4F5A46}"/>
              </a:ext>
            </a:extLst>
          </p:cNvPr>
          <p:cNvPicPr>
            <a:picLocks noChangeAspect="1"/>
          </p:cNvPicPr>
          <p:nvPr/>
        </p:nvPicPr>
        <p:blipFill>
          <a:blip r:embed="rId4"/>
          <a:stretch>
            <a:fillRect/>
          </a:stretch>
        </p:blipFill>
        <p:spPr>
          <a:xfrm>
            <a:off x="6080051" y="2096444"/>
            <a:ext cx="5232992" cy="3285350"/>
          </a:xfrm>
          <a:prstGeom prst="rect">
            <a:avLst/>
          </a:prstGeom>
        </p:spPr>
      </p:pic>
      <p:sp>
        <p:nvSpPr>
          <p:cNvPr id="2" name="Title 1">
            <a:extLst>
              <a:ext uri="{FF2B5EF4-FFF2-40B4-BE49-F238E27FC236}">
                <a16:creationId xmlns:a16="http://schemas.microsoft.com/office/drawing/2014/main" id="{274D1D6C-8E14-76D8-78ED-4ABD9B7B6D67}"/>
              </a:ext>
            </a:extLst>
          </p:cNvPr>
          <p:cNvSpPr>
            <a:spLocks noGrp="1"/>
          </p:cNvSpPr>
          <p:nvPr>
            <p:ph type="title"/>
          </p:nvPr>
        </p:nvSpPr>
        <p:spPr>
          <a:xfrm>
            <a:off x="589854" y="702663"/>
            <a:ext cx="10515600" cy="707886"/>
          </a:xfrm>
        </p:spPr>
        <p:txBody>
          <a:bodyPr>
            <a:normAutofit fontScale="90000"/>
          </a:bodyPr>
          <a:lstStyle/>
          <a:p>
            <a:r>
              <a:rPr lang="en-US" sz="2700"/>
              <a:t>Example Concepts: </a:t>
            </a:r>
            <a:br>
              <a:rPr lang="en-US"/>
            </a:br>
            <a:r>
              <a:rPr lang="en-US"/>
              <a:t>BART in Crossing</a:t>
            </a:r>
          </a:p>
        </p:txBody>
      </p:sp>
      <p:sp>
        <p:nvSpPr>
          <p:cNvPr id="7" name="TextBox 6">
            <a:extLst>
              <a:ext uri="{FF2B5EF4-FFF2-40B4-BE49-F238E27FC236}">
                <a16:creationId xmlns:a16="http://schemas.microsoft.com/office/drawing/2014/main" id="{031BEFAC-718E-5C08-7C62-EB2F2D515580}"/>
              </a:ext>
            </a:extLst>
          </p:cNvPr>
          <p:cNvSpPr txBox="1"/>
          <p:nvPr/>
        </p:nvSpPr>
        <p:spPr>
          <a:xfrm>
            <a:off x="689618" y="1719524"/>
            <a:ext cx="5353816" cy="246221"/>
          </a:xfrm>
          <a:prstGeom prst="rect">
            <a:avLst/>
          </a:prstGeom>
          <a:noFill/>
          <a:ln w="28575">
            <a:noFill/>
          </a:ln>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lumMod val="75000"/>
                    <a:lumOff val="25000"/>
                  </a:prstClr>
                </a:solidFill>
                <a:effectLst/>
                <a:uLnTx/>
                <a:uFillTx/>
                <a:latin typeface="Arial" panose="020B0604020202020204"/>
                <a:ea typeface="+mn-ea"/>
                <a:cs typeface="Arial"/>
              </a:rPr>
              <a:t>MACARTHUR TO MISSION</a:t>
            </a:r>
          </a:p>
        </p:txBody>
      </p:sp>
      <p:sp>
        <p:nvSpPr>
          <p:cNvPr id="8" name="TextBox 7">
            <a:extLst>
              <a:ext uri="{FF2B5EF4-FFF2-40B4-BE49-F238E27FC236}">
                <a16:creationId xmlns:a16="http://schemas.microsoft.com/office/drawing/2014/main" id="{3D27A08F-8433-7731-C8B7-C7533C3DD804}"/>
              </a:ext>
            </a:extLst>
          </p:cNvPr>
          <p:cNvSpPr txBox="1"/>
          <p:nvPr/>
        </p:nvSpPr>
        <p:spPr>
          <a:xfrm>
            <a:off x="6083886" y="1719524"/>
            <a:ext cx="5418495" cy="246221"/>
          </a:xfrm>
          <a:prstGeom prst="rect">
            <a:avLst/>
          </a:prstGeom>
          <a:noFill/>
          <a:ln w="28575">
            <a:noFill/>
          </a:ln>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lumMod val="75000"/>
                    <a:lumOff val="25000"/>
                  </a:prstClr>
                </a:solidFill>
                <a:effectLst/>
                <a:uLnTx/>
                <a:uFillTx/>
                <a:latin typeface="Arial" panose="020B0604020202020204"/>
                <a:ea typeface="+mn-ea"/>
                <a:cs typeface="Arial"/>
              </a:rPr>
              <a:t>MACARTHUR TO MISSION BAY</a:t>
            </a:r>
          </a:p>
        </p:txBody>
      </p:sp>
      <p:pic>
        <p:nvPicPr>
          <p:cNvPr id="12" name="Picture 25">
            <a:extLst>
              <a:ext uri="{FF2B5EF4-FFF2-40B4-BE49-F238E27FC236}">
                <a16:creationId xmlns:a16="http://schemas.microsoft.com/office/drawing/2014/main" id="{27B55E98-8DDF-0ED7-E666-E31582115D5A}"/>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58985" y="5426918"/>
            <a:ext cx="5833144" cy="728419"/>
          </a:xfrm>
          <a:prstGeom prst="rect">
            <a:avLst/>
          </a:prstGeom>
        </p:spPr>
      </p:pic>
    </p:spTree>
    <p:extLst>
      <p:ext uri="{BB962C8B-B14F-4D97-AF65-F5344CB8AC3E}">
        <p14:creationId xmlns:p14="http://schemas.microsoft.com/office/powerpoint/2010/main" val="3516487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C859E-FFE6-C5AD-F2E6-71D38EABBB4F}"/>
              </a:ext>
            </a:extLst>
          </p:cNvPr>
          <p:cNvSpPr>
            <a:spLocks noGrp="1"/>
          </p:cNvSpPr>
          <p:nvPr>
            <p:ph type="title"/>
          </p:nvPr>
        </p:nvSpPr>
        <p:spPr/>
        <p:txBody>
          <a:bodyPr/>
          <a:lstStyle/>
          <a:p>
            <a:r>
              <a:rPr lang="en-US"/>
              <a:t>Stay Engaged</a:t>
            </a:r>
          </a:p>
        </p:txBody>
      </p:sp>
      <p:pic>
        <p:nvPicPr>
          <p:cNvPr id="13" name="Icon">
            <a:extLst>
              <a:ext uri="{FF2B5EF4-FFF2-40B4-BE49-F238E27FC236}">
                <a16:creationId xmlns:a16="http://schemas.microsoft.com/office/drawing/2014/main" id="{94B8BF44-25DA-9D29-A87F-313C494FF18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71478" y="2056803"/>
            <a:ext cx="1103630" cy="935990"/>
          </a:xfrm>
          <a:prstGeom prst="rect">
            <a:avLst/>
          </a:prstGeom>
        </p:spPr>
      </p:pic>
      <p:sp>
        <p:nvSpPr>
          <p:cNvPr id="22" name="Content Placeholder 4">
            <a:extLst>
              <a:ext uri="{FF2B5EF4-FFF2-40B4-BE49-F238E27FC236}">
                <a16:creationId xmlns:a16="http://schemas.microsoft.com/office/drawing/2014/main" id="{15563028-616D-B589-CE5D-62AEC6F234EE}"/>
              </a:ext>
            </a:extLst>
          </p:cNvPr>
          <p:cNvSpPr txBox="1">
            <a:spLocks/>
          </p:cNvSpPr>
          <p:nvPr/>
        </p:nvSpPr>
        <p:spPr>
          <a:xfrm>
            <a:off x="1139125" y="3166366"/>
            <a:ext cx="2722912" cy="689561"/>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solidFill>
                  <a:schemeClr val="accent4"/>
                </a:solidFill>
              </a:rPr>
              <a:t>SPEAKERS BUREAU &amp; GRASSROOTS</a:t>
            </a:r>
          </a:p>
        </p:txBody>
      </p:sp>
      <p:cxnSp>
        <p:nvCxnSpPr>
          <p:cNvPr id="7" name="Straight Connector 6">
            <a:extLst>
              <a:ext uri="{FF2B5EF4-FFF2-40B4-BE49-F238E27FC236}">
                <a16:creationId xmlns:a16="http://schemas.microsoft.com/office/drawing/2014/main" id="{5E25811E-7297-8DED-10FA-EA031E08EC0C}"/>
              </a:ext>
              <a:ext uri="{C183D7F6-B498-43B3-948B-1728B52AA6E4}">
                <adec:decorative xmlns:adec="http://schemas.microsoft.com/office/drawing/2017/decorative" val="1"/>
              </a:ext>
            </a:extLst>
          </p:cNvPr>
          <p:cNvCxnSpPr>
            <a:cxnSpLocks/>
          </p:cNvCxnSpPr>
          <p:nvPr/>
        </p:nvCxnSpPr>
        <p:spPr>
          <a:xfrm>
            <a:off x="1205968" y="3940629"/>
            <a:ext cx="2569424" cy="0"/>
          </a:xfrm>
          <a:prstGeom prst="line">
            <a:avLst/>
          </a:prstGeom>
          <a:ln w="28575" cap="rnd">
            <a:solidFill>
              <a:schemeClr val="bg2"/>
            </a:solidFill>
          </a:ln>
        </p:spPr>
        <p:style>
          <a:lnRef idx="1">
            <a:schemeClr val="accent1"/>
          </a:lnRef>
          <a:fillRef idx="0">
            <a:schemeClr val="accent1"/>
          </a:fillRef>
          <a:effectRef idx="0">
            <a:schemeClr val="accent1"/>
          </a:effectRef>
          <a:fontRef idx="minor">
            <a:schemeClr val="tx1"/>
          </a:fontRef>
        </p:style>
      </p:cxnSp>
      <p:sp>
        <p:nvSpPr>
          <p:cNvPr id="6" name="Content Placeholder 4">
            <a:extLst>
              <a:ext uri="{FF2B5EF4-FFF2-40B4-BE49-F238E27FC236}">
                <a16:creationId xmlns:a16="http://schemas.microsoft.com/office/drawing/2014/main" id="{156391B6-AD24-87B5-B7ED-B0DF590BE5CC}"/>
              </a:ext>
            </a:extLst>
          </p:cNvPr>
          <p:cNvSpPr txBox="1">
            <a:spLocks/>
          </p:cNvSpPr>
          <p:nvPr/>
        </p:nvSpPr>
        <p:spPr>
          <a:xfrm>
            <a:off x="1160294" y="4059177"/>
            <a:ext cx="2698095" cy="2497996"/>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buClr>
                <a:srgbClr val="00A98A"/>
              </a:buClr>
              <a:buFont typeface="Arial" panose="020B0604020202020204" pitchFamily="34" charset="0"/>
              <a:buNone/>
              <a:defRPr sz="3200" kern="1200">
                <a:solidFill>
                  <a:schemeClr val="tx1">
                    <a:lumMod val="75000"/>
                    <a:lumOff val="25000"/>
                  </a:schemeClr>
                </a:solidFill>
                <a:latin typeface="+mn-lt"/>
                <a:ea typeface="+mn-ea"/>
                <a:cs typeface="+mn-cs"/>
              </a:defRPr>
            </a:lvl1pPr>
            <a:lvl2pPr marL="457200" indent="0" algn="l" defTabSz="914400" rtl="0" eaLnBrk="1" latinLnBrk="0" hangingPunct="1">
              <a:lnSpc>
                <a:spcPct val="100000"/>
              </a:lnSpc>
              <a:spcBef>
                <a:spcPts val="500"/>
              </a:spcBef>
              <a:buClr>
                <a:schemeClr val="tx1">
                  <a:lumMod val="65000"/>
                  <a:lumOff val="35000"/>
                </a:schemeClr>
              </a:buClr>
              <a:buFont typeface="System Font Regular"/>
              <a:buNone/>
              <a:defRPr sz="2800" kern="1200">
                <a:solidFill>
                  <a:schemeClr val="tx1">
                    <a:lumMod val="75000"/>
                    <a:lumOff val="25000"/>
                  </a:schemeClr>
                </a:solidFill>
                <a:latin typeface="+mn-lt"/>
                <a:ea typeface="+mn-ea"/>
                <a:cs typeface="+mn-cs"/>
              </a:defRPr>
            </a:lvl2pPr>
            <a:lvl3pPr marL="914400" indent="0" algn="l" defTabSz="914400" rtl="0" eaLnBrk="1" latinLnBrk="0" hangingPunct="1">
              <a:lnSpc>
                <a:spcPct val="100000"/>
              </a:lnSpc>
              <a:spcBef>
                <a:spcPts val="500"/>
              </a:spcBef>
              <a:buClr>
                <a:schemeClr val="tx1">
                  <a:lumMod val="65000"/>
                  <a:lumOff val="35000"/>
                </a:schemeClr>
              </a:buClr>
              <a:buFont typeface="Arial" panose="020B0604020202020204" pitchFamily="34" charset="0"/>
              <a:buNone/>
              <a:defRPr sz="2400" kern="1200">
                <a:solidFill>
                  <a:schemeClr val="tx1">
                    <a:lumMod val="75000"/>
                    <a:lumOff val="25000"/>
                  </a:schemeClr>
                </a:solidFill>
                <a:latin typeface="+mn-lt"/>
                <a:ea typeface="+mn-ea"/>
                <a:cs typeface="+mn-cs"/>
              </a:defRPr>
            </a:lvl3pPr>
            <a:lvl4pPr marL="1371600" indent="0" algn="l" defTabSz="914400" rtl="0" eaLnBrk="1" latinLnBrk="0" hangingPunct="1">
              <a:lnSpc>
                <a:spcPct val="100000"/>
              </a:lnSpc>
              <a:spcBef>
                <a:spcPts val="500"/>
              </a:spcBef>
              <a:buClr>
                <a:srgbClr val="00A98A"/>
              </a:buClr>
              <a:buFont typeface="Arial" panose="020B0604020202020204" pitchFamily="34" charset="0"/>
              <a:buNone/>
              <a:defRPr sz="2000" kern="1200">
                <a:solidFill>
                  <a:schemeClr val="tx1">
                    <a:lumMod val="75000"/>
                    <a:lumOff val="25000"/>
                  </a:schemeClr>
                </a:solidFill>
                <a:latin typeface="+mn-lt"/>
                <a:ea typeface="+mn-ea"/>
                <a:cs typeface="+mn-cs"/>
              </a:defRPr>
            </a:lvl4pPr>
            <a:lvl5pPr marL="1828800" indent="0" algn="l" defTabSz="914400" rtl="0" eaLnBrk="1" latinLnBrk="0" hangingPunct="1">
              <a:lnSpc>
                <a:spcPct val="100000"/>
              </a:lnSpc>
              <a:spcBef>
                <a:spcPts val="500"/>
              </a:spcBef>
              <a:buClr>
                <a:srgbClr val="00A98A"/>
              </a:buClr>
              <a:buFont typeface="Arial" panose="020B0604020202020204" pitchFamily="34" charset="0"/>
              <a:buNone/>
              <a:defRPr sz="20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lgn="ctr">
              <a:spcBef>
                <a:spcPts val="0"/>
              </a:spcBef>
            </a:pPr>
            <a:r>
              <a:rPr lang="en-US" sz="2000"/>
              <a:t>Tabling at </a:t>
            </a:r>
            <a:br>
              <a:rPr lang="en-US" sz="2000"/>
            </a:br>
            <a:r>
              <a:rPr lang="en-US" sz="2000"/>
              <a:t>rail stations and</a:t>
            </a:r>
            <a:br>
              <a:rPr lang="en-US" sz="2000"/>
            </a:br>
            <a:r>
              <a:rPr lang="en-US" sz="2000"/>
              <a:t>in neighborhoods</a:t>
            </a:r>
            <a:endParaRPr lang="en-US" sz="2000" b="1"/>
          </a:p>
          <a:p>
            <a:pPr algn="ctr">
              <a:spcBef>
                <a:spcPts val="0"/>
              </a:spcBef>
            </a:pPr>
            <a:endParaRPr kumimoji="0" lang="en-US" sz="2000" i="0" u="none" strike="noStrike" kern="1200" cap="none" spc="0" normalizeH="0" baseline="0" noProof="0">
              <a:ln>
                <a:noFill/>
              </a:ln>
              <a:solidFill>
                <a:schemeClr val="tx2"/>
              </a:solidFill>
              <a:effectLst/>
              <a:uLnTx/>
              <a:uFillTx/>
              <a:latin typeface="Arial" panose="020B0604020202020204"/>
              <a:ea typeface="+mn-ea"/>
              <a:cs typeface="+mn-cs"/>
            </a:endParaRPr>
          </a:p>
          <a:p>
            <a:pPr algn="ctr">
              <a:spcBef>
                <a:spcPts val="0"/>
              </a:spcBef>
            </a:pPr>
            <a:r>
              <a:rPr kumimoji="0" lang="en-US" sz="2000" i="0" u="none" strike="noStrike" kern="1200" cap="none" spc="0" normalizeH="0" baseline="0" noProof="0">
                <a:ln>
                  <a:noFill/>
                </a:ln>
                <a:solidFill>
                  <a:schemeClr val="tx2"/>
                </a:solidFill>
                <a:effectLst/>
                <a:uLnTx/>
                <a:uFillTx/>
                <a:latin typeface="Arial" panose="020B0604020202020204"/>
                <a:ea typeface="+mn-ea"/>
                <a:cs typeface="+mn-cs"/>
              </a:rPr>
              <a:t>855-905-Link (5465)</a:t>
            </a:r>
          </a:p>
        </p:txBody>
      </p:sp>
      <p:pic>
        <p:nvPicPr>
          <p:cNvPr id="12" name="Icon">
            <a:extLst>
              <a:ext uri="{FF2B5EF4-FFF2-40B4-BE49-F238E27FC236}">
                <a16:creationId xmlns:a16="http://schemas.microsoft.com/office/drawing/2014/main" id="{E2D9AC7A-6716-8232-4845-30E4EE9A5E2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689548" y="2184207"/>
            <a:ext cx="681182" cy="681182"/>
          </a:xfrm>
          <a:prstGeom prst="rect">
            <a:avLst/>
          </a:prstGeom>
        </p:spPr>
      </p:pic>
      <p:sp>
        <p:nvSpPr>
          <p:cNvPr id="24" name="Content Placeholder 4">
            <a:extLst>
              <a:ext uri="{FF2B5EF4-FFF2-40B4-BE49-F238E27FC236}">
                <a16:creationId xmlns:a16="http://schemas.microsoft.com/office/drawing/2014/main" id="{E45828BE-9CBA-35C3-9D5B-1C002C457B3C}"/>
              </a:ext>
            </a:extLst>
          </p:cNvPr>
          <p:cNvSpPr txBox="1">
            <a:spLocks/>
          </p:cNvSpPr>
          <p:nvPr/>
        </p:nvSpPr>
        <p:spPr>
          <a:xfrm>
            <a:off x="4693789" y="3353502"/>
            <a:ext cx="2569424" cy="689561"/>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solidFill>
                  <a:schemeClr val="accent4"/>
                </a:solidFill>
              </a:rPr>
              <a:t>WEBSITE</a:t>
            </a:r>
          </a:p>
        </p:txBody>
      </p:sp>
      <p:cxnSp>
        <p:nvCxnSpPr>
          <p:cNvPr id="9" name="Straight Connector 8">
            <a:extLst>
              <a:ext uri="{FF2B5EF4-FFF2-40B4-BE49-F238E27FC236}">
                <a16:creationId xmlns:a16="http://schemas.microsoft.com/office/drawing/2014/main" id="{530FB1C6-4BB2-0FA4-29D7-44CEA088F749}"/>
              </a:ext>
              <a:ext uri="{C183D7F6-B498-43B3-948B-1728B52AA6E4}">
                <adec:decorative xmlns:adec="http://schemas.microsoft.com/office/drawing/2017/decorative" val="1"/>
              </a:ext>
            </a:extLst>
          </p:cNvPr>
          <p:cNvCxnSpPr>
            <a:cxnSpLocks/>
          </p:cNvCxnSpPr>
          <p:nvPr/>
        </p:nvCxnSpPr>
        <p:spPr>
          <a:xfrm>
            <a:off x="4804996" y="3940629"/>
            <a:ext cx="2569424" cy="0"/>
          </a:xfrm>
          <a:prstGeom prst="line">
            <a:avLst/>
          </a:prstGeom>
          <a:ln w="28575" cap="rnd">
            <a:solidFill>
              <a:schemeClr val="bg2"/>
            </a:solidFill>
          </a:ln>
        </p:spPr>
        <p:style>
          <a:lnRef idx="1">
            <a:schemeClr val="accent1"/>
          </a:lnRef>
          <a:fillRef idx="0">
            <a:schemeClr val="accent1"/>
          </a:fillRef>
          <a:effectRef idx="0">
            <a:schemeClr val="accent1"/>
          </a:effectRef>
          <a:fontRef idx="minor">
            <a:schemeClr val="tx1"/>
          </a:fontRef>
        </p:style>
      </p:cxnSp>
      <p:sp>
        <p:nvSpPr>
          <p:cNvPr id="8" name="Content Placeholder 4">
            <a:extLst>
              <a:ext uri="{FF2B5EF4-FFF2-40B4-BE49-F238E27FC236}">
                <a16:creationId xmlns:a16="http://schemas.microsoft.com/office/drawing/2014/main" id="{49D76EC0-8B28-EB30-38EC-1AB469A6DA08}"/>
              </a:ext>
            </a:extLst>
          </p:cNvPr>
          <p:cNvSpPr txBox="1">
            <a:spLocks/>
          </p:cNvSpPr>
          <p:nvPr/>
        </p:nvSpPr>
        <p:spPr>
          <a:xfrm>
            <a:off x="4651851" y="4059177"/>
            <a:ext cx="2698095" cy="2497996"/>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buClr>
                <a:srgbClr val="00A98A"/>
              </a:buClr>
              <a:buFont typeface="Arial" panose="020B0604020202020204" pitchFamily="34" charset="0"/>
              <a:buNone/>
              <a:defRPr sz="3200" kern="1200">
                <a:solidFill>
                  <a:schemeClr val="tx1">
                    <a:lumMod val="75000"/>
                    <a:lumOff val="25000"/>
                  </a:schemeClr>
                </a:solidFill>
                <a:latin typeface="+mn-lt"/>
                <a:ea typeface="+mn-ea"/>
                <a:cs typeface="+mn-cs"/>
              </a:defRPr>
            </a:lvl1pPr>
            <a:lvl2pPr marL="457200" indent="0" algn="l" defTabSz="914400" rtl="0" eaLnBrk="1" latinLnBrk="0" hangingPunct="1">
              <a:lnSpc>
                <a:spcPct val="100000"/>
              </a:lnSpc>
              <a:spcBef>
                <a:spcPts val="500"/>
              </a:spcBef>
              <a:buClr>
                <a:schemeClr val="tx1">
                  <a:lumMod val="65000"/>
                  <a:lumOff val="35000"/>
                </a:schemeClr>
              </a:buClr>
              <a:buFont typeface="System Font Regular"/>
              <a:buNone/>
              <a:defRPr sz="2800" kern="1200">
                <a:solidFill>
                  <a:schemeClr val="tx1">
                    <a:lumMod val="75000"/>
                    <a:lumOff val="25000"/>
                  </a:schemeClr>
                </a:solidFill>
                <a:latin typeface="+mn-lt"/>
                <a:ea typeface="+mn-ea"/>
                <a:cs typeface="+mn-cs"/>
              </a:defRPr>
            </a:lvl2pPr>
            <a:lvl3pPr marL="914400" indent="0" algn="l" defTabSz="914400" rtl="0" eaLnBrk="1" latinLnBrk="0" hangingPunct="1">
              <a:lnSpc>
                <a:spcPct val="100000"/>
              </a:lnSpc>
              <a:spcBef>
                <a:spcPts val="500"/>
              </a:spcBef>
              <a:buClr>
                <a:schemeClr val="tx1">
                  <a:lumMod val="65000"/>
                  <a:lumOff val="35000"/>
                </a:schemeClr>
              </a:buClr>
              <a:buFont typeface="Arial" panose="020B0604020202020204" pitchFamily="34" charset="0"/>
              <a:buNone/>
              <a:defRPr sz="2400" kern="1200">
                <a:solidFill>
                  <a:schemeClr val="tx1">
                    <a:lumMod val="75000"/>
                    <a:lumOff val="25000"/>
                  </a:schemeClr>
                </a:solidFill>
                <a:latin typeface="+mn-lt"/>
                <a:ea typeface="+mn-ea"/>
                <a:cs typeface="+mn-cs"/>
              </a:defRPr>
            </a:lvl3pPr>
            <a:lvl4pPr marL="1371600" indent="0" algn="l" defTabSz="914400" rtl="0" eaLnBrk="1" latinLnBrk="0" hangingPunct="1">
              <a:lnSpc>
                <a:spcPct val="100000"/>
              </a:lnSpc>
              <a:spcBef>
                <a:spcPts val="500"/>
              </a:spcBef>
              <a:buClr>
                <a:srgbClr val="00A98A"/>
              </a:buClr>
              <a:buFont typeface="Arial" panose="020B0604020202020204" pitchFamily="34" charset="0"/>
              <a:buNone/>
              <a:defRPr sz="2000" kern="1200">
                <a:solidFill>
                  <a:schemeClr val="tx1">
                    <a:lumMod val="75000"/>
                    <a:lumOff val="25000"/>
                  </a:schemeClr>
                </a:solidFill>
                <a:latin typeface="+mn-lt"/>
                <a:ea typeface="+mn-ea"/>
                <a:cs typeface="+mn-cs"/>
              </a:defRPr>
            </a:lvl4pPr>
            <a:lvl5pPr marL="1828800" indent="0" algn="l" defTabSz="914400" rtl="0" eaLnBrk="1" latinLnBrk="0" hangingPunct="1">
              <a:lnSpc>
                <a:spcPct val="100000"/>
              </a:lnSpc>
              <a:spcBef>
                <a:spcPts val="500"/>
              </a:spcBef>
              <a:buClr>
                <a:srgbClr val="00A98A"/>
              </a:buClr>
              <a:buFont typeface="Arial" panose="020B0604020202020204" pitchFamily="34" charset="0"/>
              <a:buNone/>
              <a:defRPr sz="20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lgn="ctr">
              <a:spcBef>
                <a:spcPts val="0"/>
              </a:spcBef>
            </a:pPr>
            <a:r>
              <a:rPr lang="en-US" sz="2000"/>
              <a:t>Electronic sign-ups, information library, comments submittal</a:t>
            </a:r>
            <a:br>
              <a:rPr lang="en-US" sz="2000"/>
            </a:br>
            <a:endParaRPr lang="en-US" sz="2000"/>
          </a:p>
          <a:p>
            <a:pPr algn="ctr">
              <a:spcBef>
                <a:spcPts val="0"/>
              </a:spcBef>
            </a:pPr>
            <a:r>
              <a:rPr kumimoji="0" lang="en-US" sz="2000" i="0" u="none" strike="noStrike" kern="1200" cap="none" spc="0" normalizeH="0" baseline="0" noProof="0">
                <a:ln>
                  <a:noFill/>
                </a:ln>
                <a:solidFill>
                  <a:schemeClr val="tx2"/>
                </a:solidFill>
                <a:effectLst/>
                <a:uLnTx/>
                <a:uFillTx/>
                <a:latin typeface="Arial" panose="020B0604020202020204"/>
                <a:ea typeface="+mn-ea"/>
                <a:cs typeface="+mn-cs"/>
              </a:rPr>
              <a:t>Link21Program.org</a:t>
            </a:r>
            <a:endParaRPr lang="en-US" sz="2000">
              <a:solidFill>
                <a:schemeClr val="tx2"/>
              </a:solidFill>
            </a:endParaRPr>
          </a:p>
        </p:txBody>
      </p:sp>
      <p:pic>
        <p:nvPicPr>
          <p:cNvPr id="15" name="Icon">
            <a:extLst>
              <a:ext uri="{FF2B5EF4-FFF2-40B4-BE49-F238E27FC236}">
                <a16:creationId xmlns:a16="http://schemas.microsoft.com/office/drawing/2014/main" id="{481413A8-DFFA-736F-2DDA-071DAD3EC20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290444" y="2172662"/>
            <a:ext cx="588818" cy="704273"/>
          </a:xfrm>
          <a:prstGeom prst="rect">
            <a:avLst/>
          </a:prstGeom>
        </p:spPr>
      </p:pic>
      <p:sp>
        <p:nvSpPr>
          <p:cNvPr id="25" name="Content Placeholder 4">
            <a:extLst>
              <a:ext uri="{FF2B5EF4-FFF2-40B4-BE49-F238E27FC236}">
                <a16:creationId xmlns:a16="http://schemas.microsoft.com/office/drawing/2014/main" id="{01B86C94-42BB-EF2C-1A73-C22B861A265E}"/>
              </a:ext>
            </a:extLst>
          </p:cNvPr>
          <p:cNvSpPr txBox="1">
            <a:spLocks/>
          </p:cNvSpPr>
          <p:nvPr/>
        </p:nvSpPr>
        <p:spPr>
          <a:xfrm>
            <a:off x="8277744" y="3353502"/>
            <a:ext cx="2569424" cy="689561"/>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solidFill>
                  <a:schemeClr val="accent4"/>
                </a:solidFill>
              </a:rPr>
              <a:t>SOCIAL MEDIA</a:t>
            </a:r>
          </a:p>
        </p:txBody>
      </p:sp>
      <p:cxnSp>
        <p:nvCxnSpPr>
          <p:cNvPr id="11" name="Straight Connector 10">
            <a:extLst>
              <a:ext uri="{FF2B5EF4-FFF2-40B4-BE49-F238E27FC236}">
                <a16:creationId xmlns:a16="http://schemas.microsoft.com/office/drawing/2014/main" id="{B8844F86-0521-013C-9FB0-C7089A83F030}"/>
              </a:ext>
              <a:ext uri="{C183D7F6-B498-43B3-948B-1728B52AA6E4}">
                <adec:decorative xmlns:adec="http://schemas.microsoft.com/office/drawing/2017/decorative" val="1"/>
              </a:ext>
            </a:extLst>
          </p:cNvPr>
          <p:cNvCxnSpPr>
            <a:cxnSpLocks/>
          </p:cNvCxnSpPr>
          <p:nvPr/>
        </p:nvCxnSpPr>
        <p:spPr>
          <a:xfrm>
            <a:off x="8364239" y="3940629"/>
            <a:ext cx="2569424" cy="0"/>
          </a:xfrm>
          <a:prstGeom prst="line">
            <a:avLst/>
          </a:prstGeom>
          <a:ln w="28575" cap="rnd">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Content Placeholder 4">
            <a:extLst>
              <a:ext uri="{FF2B5EF4-FFF2-40B4-BE49-F238E27FC236}">
                <a16:creationId xmlns:a16="http://schemas.microsoft.com/office/drawing/2014/main" id="{2E84EC18-1D9E-8500-0BFE-361C296E1BDB}"/>
              </a:ext>
            </a:extLst>
          </p:cNvPr>
          <p:cNvSpPr txBox="1">
            <a:spLocks/>
          </p:cNvSpPr>
          <p:nvPr/>
        </p:nvSpPr>
        <p:spPr>
          <a:xfrm>
            <a:off x="8143408" y="4059177"/>
            <a:ext cx="3212108" cy="2497996"/>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buClr>
                <a:srgbClr val="00A98A"/>
              </a:buClr>
              <a:buFont typeface="Arial" panose="020B0604020202020204" pitchFamily="34" charset="0"/>
              <a:buNone/>
              <a:defRPr sz="3200" kern="1200">
                <a:solidFill>
                  <a:schemeClr val="tx1">
                    <a:lumMod val="75000"/>
                    <a:lumOff val="25000"/>
                  </a:schemeClr>
                </a:solidFill>
                <a:latin typeface="+mn-lt"/>
                <a:ea typeface="+mn-ea"/>
                <a:cs typeface="+mn-cs"/>
              </a:defRPr>
            </a:lvl1pPr>
            <a:lvl2pPr marL="457200" indent="0" algn="l" defTabSz="914400" rtl="0" eaLnBrk="1" latinLnBrk="0" hangingPunct="1">
              <a:lnSpc>
                <a:spcPct val="100000"/>
              </a:lnSpc>
              <a:spcBef>
                <a:spcPts val="500"/>
              </a:spcBef>
              <a:buClr>
                <a:schemeClr val="tx1">
                  <a:lumMod val="65000"/>
                  <a:lumOff val="35000"/>
                </a:schemeClr>
              </a:buClr>
              <a:buFont typeface="System Font Regular"/>
              <a:buNone/>
              <a:defRPr sz="2800" kern="1200">
                <a:solidFill>
                  <a:schemeClr val="tx1">
                    <a:lumMod val="75000"/>
                    <a:lumOff val="25000"/>
                  </a:schemeClr>
                </a:solidFill>
                <a:latin typeface="+mn-lt"/>
                <a:ea typeface="+mn-ea"/>
                <a:cs typeface="+mn-cs"/>
              </a:defRPr>
            </a:lvl2pPr>
            <a:lvl3pPr marL="914400" indent="0" algn="l" defTabSz="914400" rtl="0" eaLnBrk="1" latinLnBrk="0" hangingPunct="1">
              <a:lnSpc>
                <a:spcPct val="100000"/>
              </a:lnSpc>
              <a:spcBef>
                <a:spcPts val="500"/>
              </a:spcBef>
              <a:buClr>
                <a:schemeClr val="tx1">
                  <a:lumMod val="65000"/>
                  <a:lumOff val="35000"/>
                </a:schemeClr>
              </a:buClr>
              <a:buFont typeface="Arial" panose="020B0604020202020204" pitchFamily="34" charset="0"/>
              <a:buNone/>
              <a:defRPr sz="2400" kern="1200">
                <a:solidFill>
                  <a:schemeClr val="tx1">
                    <a:lumMod val="75000"/>
                    <a:lumOff val="25000"/>
                  </a:schemeClr>
                </a:solidFill>
                <a:latin typeface="+mn-lt"/>
                <a:ea typeface="+mn-ea"/>
                <a:cs typeface="+mn-cs"/>
              </a:defRPr>
            </a:lvl3pPr>
            <a:lvl4pPr marL="1371600" indent="0" algn="l" defTabSz="914400" rtl="0" eaLnBrk="1" latinLnBrk="0" hangingPunct="1">
              <a:lnSpc>
                <a:spcPct val="100000"/>
              </a:lnSpc>
              <a:spcBef>
                <a:spcPts val="500"/>
              </a:spcBef>
              <a:buClr>
                <a:srgbClr val="00A98A"/>
              </a:buClr>
              <a:buFont typeface="Arial" panose="020B0604020202020204" pitchFamily="34" charset="0"/>
              <a:buNone/>
              <a:defRPr sz="2000" kern="1200">
                <a:solidFill>
                  <a:schemeClr val="tx1">
                    <a:lumMod val="75000"/>
                    <a:lumOff val="25000"/>
                  </a:schemeClr>
                </a:solidFill>
                <a:latin typeface="+mn-lt"/>
                <a:ea typeface="+mn-ea"/>
                <a:cs typeface="+mn-cs"/>
              </a:defRPr>
            </a:lvl4pPr>
            <a:lvl5pPr marL="1828800" indent="0" algn="l" defTabSz="914400" rtl="0" eaLnBrk="1" latinLnBrk="0" hangingPunct="1">
              <a:lnSpc>
                <a:spcPct val="100000"/>
              </a:lnSpc>
              <a:spcBef>
                <a:spcPts val="500"/>
              </a:spcBef>
              <a:buClr>
                <a:srgbClr val="00A98A"/>
              </a:buClr>
              <a:buFont typeface="Arial" panose="020B0604020202020204" pitchFamily="34" charset="0"/>
              <a:buNone/>
              <a:defRPr sz="20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lgn="ctr">
              <a:spcBef>
                <a:spcPts val="0"/>
              </a:spcBef>
            </a:pPr>
            <a:r>
              <a:rPr lang="en-US" sz="2000"/>
              <a:t>Follow BART and </a:t>
            </a:r>
            <a:br>
              <a:rPr lang="en-US" sz="2000"/>
            </a:br>
            <a:r>
              <a:rPr lang="en-US" sz="2000"/>
              <a:t>Capitol Corridor on Facebook, Instagram, Twitter &amp; LinkedIn</a:t>
            </a:r>
            <a:br>
              <a:rPr lang="en-US" sz="2000"/>
            </a:br>
            <a:endParaRPr lang="en-US" sz="2000"/>
          </a:p>
          <a:p>
            <a:pPr algn="ctr">
              <a:spcBef>
                <a:spcPts val="0"/>
              </a:spcBef>
            </a:pPr>
            <a:r>
              <a:rPr kumimoji="0" lang="en-US" sz="2000" i="0" u="none" strike="noStrike" kern="1200" cap="none" spc="0" normalizeH="0" baseline="0" noProof="0">
                <a:ln>
                  <a:noFill/>
                </a:ln>
                <a:solidFill>
                  <a:schemeClr val="tx2"/>
                </a:solidFill>
                <a:effectLst/>
                <a:uLnTx/>
                <a:uFillTx/>
                <a:latin typeface="Arial" panose="020B0604020202020204"/>
                <a:ea typeface="+mn-ea"/>
                <a:cs typeface="+mn-cs"/>
              </a:rPr>
              <a:t>#Link21</a:t>
            </a:r>
            <a:endParaRPr lang="en-US" sz="2000">
              <a:solidFill>
                <a:schemeClr val="tx2"/>
              </a:solidFill>
            </a:endParaRPr>
          </a:p>
        </p:txBody>
      </p:sp>
    </p:spTree>
    <p:extLst>
      <p:ext uri="{BB962C8B-B14F-4D97-AF65-F5344CB8AC3E}">
        <p14:creationId xmlns:p14="http://schemas.microsoft.com/office/powerpoint/2010/main" val="22844172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F25B7-A854-6569-3022-604913BEA3EB}"/>
              </a:ext>
            </a:extLst>
          </p:cNvPr>
          <p:cNvSpPr>
            <a:spLocks noGrp="1"/>
          </p:cNvSpPr>
          <p:nvPr>
            <p:ph type="title"/>
          </p:nvPr>
        </p:nvSpPr>
        <p:spPr/>
        <p:txBody>
          <a:bodyPr/>
          <a:lstStyle/>
          <a:p>
            <a:r>
              <a:rPr lang="en-US"/>
              <a:t>Projected Growth from 2015 to 2040</a:t>
            </a:r>
          </a:p>
        </p:txBody>
      </p:sp>
      <p:sp>
        <p:nvSpPr>
          <p:cNvPr id="6" name="TextBox 5">
            <a:extLst>
              <a:ext uri="{FF2B5EF4-FFF2-40B4-BE49-F238E27FC236}">
                <a16:creationId xmlns:a16="http://schemas.microsoft.com/office/drawing/2014/main" id="{DD97AE34-1844-93B9-2A3D-5B215E56B976}"/>
              </a:ext>
            </a:extLst>
          </p:cNvPr>
          <p:cNvSpPr txBox="1"/>
          <p:nvPr/>
        </p:nvSpPr>
        <p:spPr>
          <a:xfrm>
            <a:off x="535500" y="1867896"/>
            <a:ext cx="3190547" cy="579646"/>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ts val="1860"/>
              </a:lnSpc>
              <a:spcBef>
                <a:spcPts val="0"/>
              </a:spcBef>
              <a:spcAft>
                <a:spcPts val="0"/>
              </a:spcAft>
              <a:buClrTx/>
              <a:buSzTx/>
              <a:buFontTx/>
              <a:buNone/>
              <a:tabLst/>
              <a:defRPr/>
            </a:pPr>
            <a:r>
              <a:rPr kumimoji="0" lang="en-US" sz="4000" b="1" i="0" u="none" strike="noStrike" kern="1200" cap="none" spc="0" normalizeH="0" baseline="0" noProof="0">
                <a:ln>
                  <a:noFill/>
                </a:ln>
                <a:solidFill>
                  <a:srgbClr val="DD3292"/>
                </a:solidFill>
                <a:effectLst/>
                <a:uLnTx/>
                <a:uFillTx/>
                <a:latin typeface="Arial" panose="020B0604020202020204"/>
                <a:ea typeface="+mn-ea"/>
                <a:cs typeface="+mn-cs"/>
              </a:rPr>
              <a:t>20%</a:t>
            </a:r>
            <a:r>
              <a:rPr kumimoji="0" lang="en-US" sz="3600" b="1" i="0" u="none" strike="noStrike" kern="1200" cap="none" spc="0" normalizeH="0" baseline="0" noProof="0">
                <a:ln>
                  <a:noFill/>
                </a:ln>
                <a:solidFill>
                  <a:srgbClr val="DD3292"/>
                </a:solidFill>
                <a:effectLst/>
                <a:uLnTx/>
                <a:uFillTx/>
                <a:latin typeface="Arial" panose="020B0604020202020204"/>
                <a:ea typeface="+mn-ea"/>
                <a:cs typeface="+mn-cs"/>
              </a:rPr>
              <a:t> </a:t>
            </a:r>
            <a:b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br>
            <a:r>
              <a:rPr kumimoji="0" lang="en-US" sz="2000" b="0" i="0" u="none" strike="noStrike" kern="1200" cap="none" spc="0" normalizeH="0" baseline="0" noProof="0">
                <a:ln>
                  <a:noFill/>
                </a:ln>
                <a:solidFill>
                  <a:srgbClr val="DD3292"/>
                </a:solidFill>
                <a:effectLst/>
                <a:uLnTx/>
                <a:uFillTx/>
                <a:latin typeface="Arial" panose="020B0604020202020204"/>
                <a:ea typeface="+mn-ea"/>
                <a:cs typeface="+mn-cs"/>
              </a:rPr>
              <a:t>       I</a:t>
            </a:r>
            <a:r>
              <a:rPr kumimoji="0" lang="en-US" sz="1800" b="0" i="0" u="none" strike="noStrike" kern="1200" cap="none" spc="0" normalizeH="0" baseline="0" noProof="0">
                <a:ln>
                  <a:noFill/>
                </a:ln>
                <a:solidFill>
                  <a:srgbClr val="DD3292"/>
                </a:solidFill>
                <a:effectLst/>
                <a:uLnTx/>
                <a:uFillTx/>
                <a:latin typeface="Arial" panose="020B0604020202020204"/>
                <a:ea typeface="+mn-ea"/>
                <a:cs typeface="+mn-cs"/>
              </a:rPr>
              <a:t>n population</a:t>
            </a:r>
          </a:p>
        </p:txBody>
      </p:sp>
      <p:sp>
        <p:nvSpPr>
          <p:cNvPr id="9" name="Up Arrow 16">
            <a:extLst>
              <a:ext uri="{FF2B5EF4-FFF2-40B4-BE49-F238E27FC236}">
                <a16:creationId xmlns:a16="http://schemas.microsoft.com/office/drawing/2014/main" id="{6F14078A-132F-311C-A0F3-27B416E654E5}"/>
              </a:ext>
              <a:ext uri="{C183D7F6-B498-43B3-948B-1728B52AA6E4}">
                <adec:decorative xmlns:adec="http://schemas.microsoft.com/office/drawing/2017/decorative" val="1"/>
              </a:ext>
            </a:extLst>
          </p:cNvPr>
          <p:cNvSpPr/>
          <p:nvPr/>
        </p:nvSpPr>
        <p:spPr>
          <a:xfrm>
            <a:off x="2647345" y="1627398"/>
            <a:ext cx="469481" cy="470107"/>
          </a:xfrm>
          <a:prstGeom prst="up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5C73A91C-8D3D-7997-F468-AF46940810A1}"/>
              </a:ext>
            </a:extLst>
          </p:cNvPr>
          <p:cNvSpPr txBox="1"/>
          <p:nvPr/>
        </p:nvSpPr>
        <p:spPr>
          <a:xfrm>
            <a:off x="4417296" y="1867897"/>
            <a:ext cx="3290793" cy="1066959"/>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ts val="1860"/>
              </a:lnSpc>
              <a:spcBef>
                <a:spcPts val="0"/>
              </a:spcBef>
              <a:spcAft>
                <a:spcPts val="1200"/>
              </a:spcAft>
              <a:buClrTx/>
              <a:buSzTx/>
              <a:buFontTx/>
              <a:buNone/>
              <a:tabLst/>
              <a:defRPr/>
            </a:pPr>
            <a:r>
              <a:rPr kumimoji="0" lang="en-US" sz="4000" b="1" i="0" u="none" strike="noStrike" kern="1200" cap="none" spc="0" normalizeH="0" baseline="0" noProof="0">
                <a:ln>
                  <a:noFill/>
                </a:ln>
                <a:solidFill>
                  <a:srgbClr val="DD3292"/>
                </a:solidFill>
                <a:effectLst/>
                <a:uLnTx/>
                <a:uFillTx/>
                <a:latin typeface="Arial" panose="020B0604020202020204"/>
                <a:ea typeface="+mn-ea"/>
                <a:cs typeface="+mn-cs"/>
              </a:rPr>
              <a:t>26%</a:t>
            </a:r>
            <a:r>
              <a:rPr kumimoji="0" lang="en-US" sz="3600" b="1" i="0" u="none" strike="noStrike" kern="1200" cap="none" spc="0" normalizeH="0" baseline="0" noProof="0">
                <a:ln>
                  <a:noFill/>
                </a:ln>
                <a:solidFill>
                  <a:srgbClr val="DD3292"/>
                </a:solidFill>
                <a:effectLst/>
                <a:uLnTx/>
                <a:uFillTx/>
                <a:latin typeface="Arial" panose="020B0604020202020204"/>
                <a:ea typeface="+mn-ea"/>
                <a:cs typeface="+mn-cs"/>
              </a:rPr>
              <a:t> </a:t>
            </a:r>
            <a:b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br>
            <a:r>
              <a:rPr kumimoji="0" lang="en-US" sz="1800" b="0" i="0" u="none" strike="noStrike" kern="1200" cap="none" spc="0" normalizeH="0" baseline="0" noProof="0">
                <a:ln>
                  <a:noFill/>
                </a:ln>
                <a:solidFill>
                  <a:srgbClr val="DD3292"/>
                </a:solidFill>
                <a:effectLst/>
                <a:uLnTx/>
                <a:uFillTx/>
                <a:latin typeface="Arial" panose="020B0604020202020204"/>
                <a:ea typeface="+mn-ea"/>
                <a:cs typeface="+mn-cs"/>
              </a:rPr>
              <a:t>In daily trips within </a:t>
            </a:r>
            <a:br>
              <a:rPr kumimoji="0" lang="en-US" sz="1800" b="0" i="0" u="none" strike="noStrike" kern="1200" cap="none" spc="0" normalizeH="0" baseline="0" noProof="0">
                <a:ln>
                  <a:noFill/>
                </a:ln>
                <a:solidFill>
                  <a:prstClr val="black"/>
                </a:solidFill>
                <a:effectLst/>
                <a:uLnTx/>
                <a:uFillTx/>
                <a:latin typeface="Arial" panose="020B0604020202020204"/>
                <a:ea typeface="+mn-ea"/>
                <a:cs typeface="+mn-cs"/>
              </a:rPr>
            </a:br>
            <a:r>
              <a:rPr kumimoji="0" lang="en-US" sz="1800" b="0" i="0" u="none" strike="noStrike" kern="1200" cap="none" spc="0" normalizeH="0" baseline="0" noProof="0">
                <a:ln>
                  <a:noFill/>
                </a:ln>
                <a:solidFill>
                  <a:srgbClr val="DD3292"/>
                </a:solidFill>
                <a:effectLst/>
                <a:uLnTx/>
                <a:uFillTx/>
                <a:latin typeface="Arial" panose="020B0604020202020204"/>
                <a:ea typeface="+mn-ea"/>
                <a:cs typeface="+mn-cs"/>
              </a:rPr>
              <a:t>San Francisco Bay Area</a:t>
            </a:r>
            <a:br>
              <a:rPr kumimoji="0" lang="en-US" sz="1800" b="0" i="0" u="none" strike="noStrike" kern="1200" cap="none" spc="0" normalizeH="0" baseline="0" noProof="0">
                <a:ln>
                  <a:noFill/>
                </a:ln>
                <a:solidFill>
                  <a:prstClr val="black"/>
                </a:solidFill>
                <a:effectLst/>
                <a:uLnTx/>
                <a:uFillTx/>
                <a:latin typeface="Arial" panose="020B0604020202020204"/>
                <a:ea typeface="+mn-ea"/>
                <a:cs typeface="+mn-cs"/>
              </a:rPr>
            </a:br>
            <a:r>
              <a:rPr kumimoji="0" lang="en-US" sz="1800" b="0" i="0" u="none" strike="noStrike" kern="1200" cap="none" spc="0" normalizeH="0" baseline="0" noProof="0">
                <a:ln>
                  <a:noFill/>
                </a:ln>
                <a:solidFill>
                  <a:srgbClr val="DD3292"/>
                </a:solidFill>
                <a:effectLst/>
                <a:uLnTx/>
                <a:uFillTx/>
                <a:latin typeface="Arial" panose="020B0604020202020204"/>
                <a:ea typeface="+mn-ea"/>
                <a:cs typeface="+mn-cs"/>
              </a:rPr>
              <a:t>(estimated 28 million)*</a:t>
            </a:r>
          </a:p>
        </p:txBody>
      </p:sp>
      <p:sp>
        <p:nvSpPr>
          <p:cNvPr id="8" name="Up Arrow 16">
            <a:extLst>
              <a:ext uri="{FF2B5EF4-FFF2-40B4-BE49-F238E27FC236}">
                <a16:creationId xmlns:a16="http://schemas.microsoft.com/office/drawing/2014/main" id="{5EDF2477-50DB-FD69-437E-E47E0D2E5072}"/>
              </a:ext>
              <a:ext uri="{C183D7F6-B498-43B3-948B-1728B52AA6E4}">
                <adec:decorative xmlns:adec="http://schemas.microsoft.com/office/drawing/2017/decorative" val="1"/>
              </a:ext>
            </a:extLst>
          </p:cNvPr>
          <p:cNvSpPr/>
          <p:nvPr/>
        </p:nvSpPr>
        <p:spPr>
          <a:xfrm>
            <a:off x="6699378" y="1627400"/>
            <a:ext cx="469481" cy="470107"/>
          </a:xfrm>
          <a:prstGeom prst="up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2" name="Picture 11" descr="Megaregion map showing 26% increase in daily trips within San Francisco Bay Area (estimated 28 million) from 2022 to 2040">
            <a:extLst>
              <a:ext uri="{FF2B5EF4-FFF2-40B4-BE49-F238E27FC236}">
                <a16:creationId xmlns:a16="http://schemas.microsoft.com/office/drawing/2014/main" id="{62FC769F-52E9-F0BC-19FC-8C3778D20E95}"/>
              </a:ext>
            </a:extLst>
          </p:cNvPr>
          <p:cNvPicPr>
            <a:picLocks noChangeAspect="1"/>
          </p:cNvPicPr>
          <p:nvPr/>
        </p:nvPicPr>
        <p:blipFill>
          <a:blip r:embed="rId3"/>
          <a:stretch>
            <a:fillRect/>
          </a:stretch>
        </p:blipFill>
        <p:spPr>
          <a:xfrm>
            <a:off x="4729898" y="3060522"/>
            <a:ext cx="2743358" cy="3199306"/>
          </a:xfrm>
          <a:prstGeom prst="rect">
            <a:avLst/>
          </a:prstGeom>
          <a:ln>
            <a:solidFill>
              <a:schemeClr val="bg1">
                <a:lumMod val="50000"/>
              </a:schemeClr>
            </a:solidFill>
          </a:ln>
        </p:spPr>
      </p:pic>
      <p:sp>
        <p:nvSpPr>
          <p:cNvPr id="4" name="TextBox 3" descr="&#10;">
            <a:extLst>
              <a:ext uri="{FF2B5EF4-FFF2-40B4-BE49-F238E27FC236}">
                <a16:creationId xmlns:a16="http://schemas.microsoft.com/office/drawing/2014/main" id="{44ADCB05-2548-C288-0075-21D15565CC5D}"/>
              </a:ext>
            </a:extLst>
          </p:cNvPr>
          <p:cNvSpPr txBox="1"/>
          <p:nvPr/>
        </p:nvSpPr>
        <p:spPr>
          <a:xfrm>
            <a:off x="7880260" y="1862452"/>
            <a:ext cx="3100742" cy="1066959"/>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ts val="1860"/>
              </a:lnSpc>
              <a:spcBef>
                <a:spcPts val="0"/>
              </a:spcBef>
              <a:spcAft>
                <a:spcPts val="0"/>
              </a:spcAft>
              <a:buClrTx/>
              <a:buSzTx/>
              <a:buFontTx/>
              <a:buNone/>
              <a:tabLst/>
              <a:defRPr/>
            </a:pPr>
            <a:r>
              <a:rPr kumimoji="0" lang="en-US" sz="4000" b="1" i="0" u="none" strike="noStrike" kern="1200" cap="none" spc="0" normalizeH="0" baseline="0" noProof="0">
                <a:ln>
                  <a:noFill/>
                </a:ln>
                <a:solidFill>
                  <a:srgbClr val="DD3292"/>
                </a:solidFill>
                <a:effectLst/>
                <a:uLnTx/>
                <a:uFillTx/>
                <a:latin typeface="Arial" panose="020B0604020202020204"/>
                <a:ea typeface="+mn-ea"/>
                <a:cs typeface="+mn-cs"/>
              </a:rPr>
              <a:t>64%</a:t>
            </a:r>
            <a:r>
              <a:rPr kumimoji="0" lang="en-US" sz="3600" b="1" i="0" u="none" strike="noStrike" kern="1200" cap="none" spc="0" normalizeH="0" baseline="0" noProof="0">
                <a:ln>
                  <a:noFill/>
                </a:ln>
                <a:solidFill>
                  <a:srgbClr val="DD3292"/>
                </a:solidFill>
                <a:effectLst/>
                <a:uLnTx/>
                <a:uFillTx/>
                <a:latin typeface="Arial" panose="020B0604020202020204"/>
                <a:ea typeface="+mn-ea"/>
                <a:cs typeface="+mn-cs"/>
              </a:rPr>
              <a:t> </a:t>
            </a:r>
            <a:b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br>
            <a:r>
              <a:rPr kumimoji="0" lang="en-US" sz="1800" b="0" i="0" u="none" strike="noStrike" kern="1200" cap="none" spc="0" normalizeH="0" baseline="0" noProof="0">
                <a:ln>
                  <a:noFill/>
                </a:ln>
                <a:solidFill>
                  <a:srgbClr val="DD3292"/>
                </a:solidFill>
                <a:effectLst/>
                <a:uLnTx/>
                <a:uFillTx/>
                <a:latin typeface="Arial" panose="020B0604020202020204"/>
                <a:ea typeface="+mn-ea"/>
                <a:cs typeface="+mn-cs"/>
              </a:rPr>
              <a:t>In daily trips </a:t>
            </a:r>
            <a:r>
              <a:rPr kumimoji="0" lang="en-US" sz="1800" b="0" i="0" u="sng" strike="noStrike" kern="1200" cap="none" spc="0" normalizeH="0" baseline="0" noProof="0">
                <a:ln>
                  <a:noFill/>
                </a:ln>
                <a:solidFill>
                  <a:srgbClr val="DD3292"/>
                </a:solidFill>
                <a:effectLst/>
                <a:uLnTx/>
                <a:uFillTx/>
                <a:latin typeface="Arial" panose="020B0604020202020204"/>
                <a:ea typeface="+mn-ea"/>
                <a:cs typeface="+mn-cs"/>
              </a:rPr>
              <a:t>between</a:t>
            </a:r>
            <a:br>
              <a:rPr kumimoji="0" lang="en-US" sz="1800" b="0" i="0" u="none" strike="noStrike" kern="1200" cap="none" spc="0" normalizeH="0" baseline="0" noProof="0">
                <a:ln>
                  <a:noFill/>
                </a:ln>
                <a:solidFill>
                  <a:prstClr val="black"/>
                </a:solidFill>
                <a:effectLst/>
                <a:uLnTx/>
                <a:uFillTx/>
                <a:latin typeface="Arial" panose="020B0604020202020204"/>
                <a:ea typeface="+mn-ea"/>
                <a:cs typeface="+mn-cs"/>
              </a:rPr>
            </a:br>
            <a:r>
              <a:rPr kumimoji="0" lang="en-US" sz="1800" b="0" i="0" u="none" strike="noStrike" kern="1200" cap="none" spc="0" normalizeH="0" baseline="0" noProof="0">
                <a:ln>
                  <a:noFill/>
                </a:ln>
                <a:solidFill>
                  <a:srgbClr val="DD3292"/>
                </a:solidFill>
                <a:effectLst/>
                <a:uLnTx/>
                <a:uFillTx/>
                <a:latin typeface="Arial" panose="020B0604020202020204"/>
                <a:ea typeface="+mn-ea"/>
                <a:cs typeface="+mn-cs"/>
              </a:rPr>
              <a:t>Bay Area and other counties</a:t>
            </a:r>
          </a:p>
          <a:p>
            <a:pPr marL="0" marR="0" lvl="0" indent="0" algn="ctr" defTabSz="914400" rtl="0" eaLnBrk="1" fontAlgn="auto" latinLnBrk="0" hangingPunct="1">
              <a:lnSpc>
                <a:spcPts val="1860"/>
              </a:lnSpc>
              <a:spcBef>
                <a:spcPts val="0"/>
              </a:spcBef>
              <a:spcAft>
                <a:spcPts val="0"/>
              </a:spcAft>
              <a:buClrTx/>
              <a:buSzTx/>
              <a:buFontTx/>
              <a:buNone/>
              <a:tabLst/>
              <a:defRPr/>
            </a:pPr>
            <a:r>
              <a:rPr kumimoji="0" lang="en-US" sz="1800" b="0" i="0" u="none" strike="noStrike" kern="1200" cap="none" spc="0" normalizeH="0" baseline="0" noProof="0">
                <a:ln>
                  <a:noFill/>
                </a:ln>
                <a:solidFill>
                  <a:srgbClr val="DD3292"/>
                </a:solidFill>
                <a:effectLst/>
                <a:uLnTx/>
                <a:uFillTx/>
                <a:latin typeface="Arial" panose="020B0604020202020204"/>
                <a:ea typeface="+mn-ea"/>
                <a:cs typeface="Arial"/>
              </a:rPr>
              <a:t>(estimated 800,000)*</a:t>
            </a:r>
          </a:p>
        </p:txBody>
      </p:sp>
      <p:sp>
        <p:nvSpPr>
          <p:cNvPr id="7" name="Up Arrow 16">
            <a:extLst>
              <a:ext uri="{FF2B5EF4-FFF2-40B4-BE49-F238E27FC236}">
                <a16:creationId xmlns:a16="http://schemas.microsoft.com/office/drawing/2014/main" id="{03983DA4-AC37-811A-3AEB-B2036C92CD22}"/>
              </a:ext>
              <a:ext uri="{C183D7F6-B498-43B3-948B-1728B52AA6E4}">
                <adec:decorative xmlns:adec="http://schemas.microsoft.com/office/drawing/2017/decorative" val="1"/>
              </a:ext>
            </a:extLst>
          </p:cNvPr>
          <p:cNvSpPr/>
          <p:nvPr/>
        </p:nvSpPr>
        <p:spPr>
          <a:xfrm>
            <a:off x="10067435" y="1660241"/>
            <a:ext cx="469481" cy="470107"/>
          </a:xfrm>
          <a:prstGeom prst="up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1" name="Picture 10" descr="Megaregion map showing 64% increase in daily trips between Bay Area and other counties (estimated 800,000) from 2022 to 2040">
            <a:extLst>
              <a:ext uri="{FF2B5EF4-FFF2-40B4-BE49-F238E27FC236}">
                <a16:creationId xmlns:a16="http://schemas.microsoft.com/office/drawing/2014/main" id="{18AD7F0D-724D-5ACD-5B7F-86EB69A3357F}"/>
              </a:ext>
            </a:extLst>
          </p:cNvPr>
          <p:cNvPicPr>
            <a:picLocks noChangeAspect="1"/>
          </p:cNvPicPr>
          <p:nvPr/>
        </p:nvPicPr>
        <p:blipFill>
          <a:blip r:embed="rId4"/>
          <a:stretch>
            <a:fillRect/>
          </a:stretch>
        </p:blipFill>
        <p:spPr>
          <a:xfrm>
            <a:off x="8098301" y="3060522"/>
            <a:ext cx="2740077" cy="3199306"/>
          </a:xfrm>
          <a:prstGeom prst="rect">
            <a:avLst/>
          </a:prstGeom>
          <a:ln>
            <a:solidFill>
              <a:schemeClr val="bg1">
                <a:lumMod val="50000"/>
              </a:schemeClr>
            </a:solidFill>
          </a:ln>
        </p:spPr>
      </p:pic>
      <p:sp>
        <p:nvSpPr>
          <p:cNvPr id="13" name="Content Placeholder 4">
            <a:extLst>
              <a:ext uri="{FF2B5EF4-FFF2-40B4-BE49-F238E27FC236}">
                <a16:creationId xmlns:a16="http://schemas.microsoft.com/office/drawing/2014/main" id="{321CE6F8-8729-E56B-E4DE-754985D13F96}"/>
              </a:ext>
            </a:extLst>
          </p:cNvPr>
          <p:cNvSpPr txBox="1">
            <a:spLocks/>
          </p:cNvSpPr>
          <p:nvPr/>
        </p:nvSpPr>
        <p:spPr>
          <a:xfrm>
            <a:off x="5338866" y="6336220"/>
            <a:ext cx="4555509" cy="417908"/>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595959"/>
                </a:solidFill>
                <a:effectLst/>
                <a:uLnTx/>
                <a:uFillTx/>
                <a:latin typeface="Arial" panose="020B0604020202020204"/>
                <a:ea typeface="+mn-lt"/>
                <a:cs typeface="Arial" panose="020B0604020202020204"/>
              </a:rPr>
              <a:t>* Projected increase from 2015 to 2040 </a:t>
            </a:r>
            <a:endParaRPr kumimoji="0" lang="en-US" sz="1200" b="0" i="0" u="none" strike="noStrike" kern="1200" cap="none" spc="0" normalizeH="0" baseline="0" noProof="0">
              <a:ln>
                <a:noFill/>
              </a:ln>
              <a:solidFill>
                <a:srgbClr val="595959"/>
              </a:solidFill>
              <a:effectLst/>
              <a:uLnTx/>
              <a:uFillTx/>
              <a:latin typeface="Arial" panose="020B0604020202020204"/>
              <a:ea typeface="+mn-ea"/>
              <a:cs typeface="Arial" panose="020B06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95959"/>
              </a:solidFill>
              <a:effectLst/>
              <a:uLnTx/>
              <a:uFillTx/>
              <a:latin typeface="Arial" panose="020B0604020202020204"/>
              <a:ea typeface="+mn-ea"/>
              <a:cs typeface="Arial" panose="020B0604020202020204"/>
            </a:endParaRPr>
          </a:p>
        </p:txBody>
      </p:sp>
      <p:pic>
        <p:nvPicPr>
          <p:cNvPr id="14" name="Picture 14" descr="A picture containing diagram&#10;&#10;Description automatically generated">
            <a:extLst>
              <a:ext uri="{FF2B5EF4-FFF2-40B4-BE49-F238E27FC236}">
                <a16:creationId xmlns:a16="http://schemas.microsoft.com/office/drawing/2014/main" id="{84F6B028-CB9D-D4BA-982B-35F6F1CF0773}"/>
              </a:ext>
            </a:extLst>
          </p:cNvPr>
          <p:cNvPicPr>
            <a:picLocks noChangeAspect="1"/>
          </p:cNvPicPr>
          <p:nvPr/>
        </p:nvPicPr>
        <p:blipFill>
          <a:blip r:embed="rId5"/>
          <a:stretch>
            <a:fillRect/>
          </a:stretch>
        </p:blipFill>
        <p:spPr>
          <a:xfrm>
            <a:off x="719470" y="2967410"/>
            <a:ext cx="3505200" cy="2580089"/>
          </a:xfrm>
          <a:prstGeom prst="rect">
            <a:avLst/>
          </a:prstGeom>
        </p:spPr>
      </p:pic>
    </p:spTree>
    <p:extLst>
      <p:ext uri="{BB962C8B-B14F-4D97-AF65-F5344CB8AC3E}">
        <p14:creationId xmlns:p14="http://schemas.microsoft.com/office/powerpoint/2010/main" val="2368484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Northern California's Megaregion Service Map">
            <a:extLst>
              <a:ext uri="{FF2B5EF4-FFF2-40B4-BE49-F238E27FC236}">
                <a16:creationId xmlns:a16="http://schemas.microsoft.com/office/drawing/2014/main" id="{BC708CB5-E306-3C66-6182-17C8AE060AD7}"/>
              </a:ext>
            </a:extLst>
          </p:cNvPr>
          <p:cNvSpPr>
            <a:spLocks noGrp="1"/>
          </p:cNvSpPr>
          <p:nvPr>
            <p:ph type="title"/>
          </p:nvPr>
        </p:nvSpPr>
        <p:spPr>
          <a:xfrm>
            <a:off x="687388" y="1070187"/>
            <a:ext cx="4784144" cy="1200329"/>
          </a:xfrm>
        </p:spPr>
        <p:txBody>
          <a:bodyPr>
            <a:normAutofit/>
          </a:bodyPr>
          <a:lstStyle/>
          <a:p>
            <a:r>
              <a:rPr lang="en-US"/>
              <a:t>Our Train </a:t>
            </a:r>
            <a:br>
              <a:rPr lang="en-US"/>
            </a:br>
            <a:r>
              <a:rPr lang="en-US"/>
              <a:t>Network Today</a:t>
            </a:r>
          </a:p>
        </p:txBody>
      </p:sp>
      <p:pic>
        <p:nvPicPr>
          <p:cNvPr id="8" name="Picture 7">
            <a:extLst>
              <a:ext uri="{FF2B5EF4-FFF2-40B4-BE49-F238E27FC236}">
                <a16:creationId xmlns:a16="http://schemas.microsoft.com/office/drawing/2014/main" id="{9D863387-BB29-3988-9F83-DA1B7309267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69230" y="2780720"/>
            <a:ext cx="776424" cy="2713563"/>
          </a:xfrm>
          <a:prstGeom prst="rect">
            <a:avLst/>
          </a:prstGeom>
        </p:spPr>
      </p:pic>
      <p:sp>
        <p:nvSpPr>
          <p:cNvPr id="6" name="Text Placeholder 5">
            <a:extLst>
              <a:ext uri="{FF2B5EF4-FFF2-40B4-BE49-F238E27FC236}">
                <a16:creationId xmlns:a16="http://schemas.microsoft.com/office/drawing/2014/main" id="{8903843E-BAF4-5113-EA8D-E2DE1841E734}"/>
              </a:ext>
            </a:extLst>
          </p:cNvPr>
          <p:cNvSpPr>
            <a:spLocks noGrp="1"/>
          </p:cNvSpPr>
          <p:nvPr>
            <p:ph type="body" sz="half" idx="2"/>
          </p:nvPr>
        </p:nvSpPr>
        <p:spPr>
          <a:xfrm>
            <a:off x="1625600" y="2780720"/>
            <a:ext cx="3802389" cy="2713563"/>
          </a:xfrm>
        </p:spPr>
        <p:txBody>
          <a:bodyPr/>
          <a:lstStyle/>
          <a:p>
            <a:r>
              <a:rPr lang="en-US" sz="1400"/>
              <a:t>Altamont Corridor (ACE)</a:t>
            </a:r>
          </a:p>
          <a:p>
            <a:r>
              <a:rPr lang="en-US" sz="1400"/>
              <a:t>Amtrak San Joaquin</a:t>
            </a:r>
          </a:p>
          <a:p>
            <a:r>
              <a:rPr lang="en-US" sz="1400"/>
              <a:t>Bay Area Rapid Transit (BART)</a:t>
            </a:r>
          </a:p>
          <a:p>
            <a:r>
              <a:rPr lang="en-US" sz="1400"/>
              <a:t>Caltrain</a:t>
            </a:r>
          </a:p>
          <a:p>
            <a:r>
              <a:rPr lang="en-US" sz="1400"/>
              <a:t>Capitol Corridor</a:t>
            </a:r>
          </a:p>
          <a:p>
            <a:r>
              <a:rPr lang="en-US" sz="1400"/>
              <a:t>Sonoma-Marin Area Rail Transit (SMART)</a:t>
            </a:r>
          </a:p>
          <a:p>
            <a:r>
              <a:rPr lang="en-US" sz="1400"/>
              <a:t>Transfer Station</a:t>
            </a:r>
          </a:p>
          <a:p>
            <a:r>
              <a:rPr lang="en-US" sz="1400"/>
              <a:t>Station</a:t>
            </a:r>
          </a:p>
        </p:txBody>
      </p:sp>
      <p:pic>
        <p:nvPicPr>
          <p:cNvPr id="4" name="Picture 3">
            <a:extLst>
              <a:ext uri="{FF2B5EF4-FFF2-40B4-BE49-F238E27FC236}">
                <a16:creationId xmlns:a16="http://schemas.microsoft.com/office/drawing/2014/main" id="{EF89C123-1E34-1D88-C689-F799AF0F68A6}"/>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07935" y="0"/>
            <a:ext cx="6684065" cy="6858000"/>
          </a:xfrm>
          <a:prstGeom prst="rect">
            <a:avLst/>
          </a:prstGeom>
        </p:spPr>
      </p:pic>
    </p:spTree>
    <p:extLst>
      <p:ext uri="{BB962C8B-B14F-4D97-AF65-F5344CB8AC3E}">
        <p14:creationId xmlns:p14="http://schemas.microsoft.com/office/powerpoint/2010/main" val="42526053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C10A7-5B2F-5912-463D-07798A2EA690}"/>
              </a:ext>
            </a:extLst>
          </p:cNvPr>
          <p:cNvSpPr>
            <a:spLocks noGrp="1"/>
          </p:cNvSpPr>
          <p:nvPr>
            <p:ph type="title"/>
          </p:nvPr>
        </p:nvSpPr>
        <p:spPr>
          <a:xfrm>
            <a:off x="589854" y="673964"/>
            <a:ext cx="3938602" cy="707886"/>
          </a:xfrm>
        </p:spPr>
        <p:txBody>
          <a:bodyPr>
            <a:noAutofit/>
          </a:bodyPr>
          <a:lstStyle/>
          <a:p>
            <a:r>
              <a:rPr lang="en-US"/>
              <a:t>Link 21 Goals &amp; Objectives</a:t>
            </a:r>
          </a:p>
        </p:txBody>
      </p:sp>
      <p:sp>
        <p:nvSpPr>
          <p:cNvPr id="4" name="Text Placeholder 7">
            <a:extLst>
              <a:ext uri="{FF2B5EF4-FFF2-40B4-BE49-F238E27FC236}">
                <a16:creationId xmlns:a16="http://schemas.microsoft.com/office/drawing/2014/main" id="{0B0B7C3D-C51C-EA8E-6493-E5112E15AC0F}"/>
              </a:ext>
            </a:extLst>
          </p:cNvPr>
          <p:cNvSpPr>
            <a:spLocks noGrp="1"/>
          </p:cNvSpPr>
          <p:nvPr>
            <p:ph idx="1"/>
          </p:nvPr>
        </p:nvSpPr>
        <p:spPr>
          <a:xfrm>
            <a:off x="589853" y="2663238"/>
            <a:ext cx="3283335" cy="2416046"/>
          </a:xfrm>
        </p:spPr>
        <p:txBody>
          <a:bodyPr vert="horz" wrap="square" lIns="91440" tIns="45720" rIns="91440" bIns="45720" rtlCol="0" anchor="t">
            <a:spAutoFit/>
          </a:bodyPr>
          <a:lstStyle/>
          <a:p>
            <a:pPr marL="0" indent="0">
              <a:buNone/>
            </a:pPr>
            <a:r>
              <a:rPr lang="en-US" sz="1800" b="1">
                <a:solidFill>
                  <a:srgbClr val="00A98A"/>
                </a:solidFill>
              </a:rPr>
              <a:t>TRANSFORM THE PASSENGER EXPERIENCE</a:t>
            </a:r>
          </a:p>
          <a:p>
            <a:pPr marL="285750" indent="-194310">
              <a:buFont typeface="Arial" panose="020B0604020202020204" pitchFamily="34" charset="0"/>
              <a:buChar char="•"/>
            </a:pPr>
            <a:r>
              <a:rPr lang="en-US" sz="1800"/>
              <a:t>Provide better service</a:t>
            </a:r>
            <a:endParaRPr lang="en-US" sz="1800">
              <a:cs typeface="Arial"/>
            </a:endParaRPr>
          </a:p>
          <a:p>
            <a:pPr marL="285750" indent="-194310">
              <a:buFont typeface="Arial" panose="020B0604020202020204" pitchFamily="34" charset="0"/>
              <a:buChar char="•"/>
            </a:pPr>
            <a:r>
              <a:rPr lang="en-US" sz="1800"/>
              <a:t>Improve reliability and system performance</a:t>
            </a:r>
            <a:endParaRPr lang="en-US" sz="1800">
              <a:cs typeface="Arial"/>
            </a:endParaRPr>
          </a:p>
          <a:p>
            <a:pPr marL="285750" indent="-194310">
              <a:buFont typeface="Arial" panose="020B0604020202020204" pitchFamily="34" charset="0"/>
              <a:buChar char="•"/>
            </a:pPr>
            <a:r>
              <a:rPr lang="en-US" sz="1800"/>
              <a:t>Build ridership and </a:t>
            </a:r>
            <a:br>
              <a:rPr lang="en-US" sz="1800"/>
            </a:br>
            <a:r>
              <a:rPr lang="en-US" sz="1800"/>
              <a:t>mode share</a:t>
            </a:r>
            <a:endParaRPr lang="en-US" sz="1800">
              <a:cs typeface="Arial"/>
            </a:endParaRPr>
          </a:p>
        </p:txBody>
      </p:sp>
      <p:pic>
        <p:nvPicPr>
          <p:cNvPr id="13" name="Picture 12">
            <a:extLst>
              <a:ext uri="{FF2B5EF4-FFF2-40B4-BE49-F238E27FC236}">
                <a16:creationId xmlns:a16="http://schemas.microsoft.com/office/drawing/2014/main" id="{5D12BA6C-0E5D-8755-8B21-E5F7671838BE}"/>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96761" y="2500100"/>
            <a:ext cx="1073889" cy="1060034"/>
          </a:xfrm>
          <a:prstGeom prst="rect">
            <a:avLst/>
          </a:prstGeom>
        </p:spPr>
      </p:pic>
      <p:pic>
        <p:nvPicPr>
          <p:cNvPr id="12" name="Picture 11">
            <a:extLst>
              <a:ext uri="{FF2B5EF4-FFF2-40B4-BE49-F238E27FC236}">
                <a16:creationId xmlns:a16="http://schemas.microsoft.com/office/drawing/2014/main" id="{8EE7C72B-9B80-344C-18A7-D6AC7FD1F41D}"/>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91914" y="4335988"/>
            <a:ext cx="1108741" cy="1108741"/>
          </a:xfrm>
          <a:prstGeom prst="rect">
            <a:avLst/>
          </a:prstGeom>
        </p:spPr>
      </p:pic>
      <p:pic>
        <p:nvPicPr>
          <p:cNvPr id="11" name="Picture 10">
            <a:extLst>
              <a:ext uri="{FF2B5EF4-FFF2-40B4-BE49-F238E27FC236}">
                <a16:creationId xmlns:a16="http://schemas.microsoft.com/office/drawing/2014/main" id="{39F9E5DF-6168-5AC5-F2D3-BC8737BB2BF3}"/>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91914" y="2347922"/>
            <a:ext cx="1108741" cy="1108741"/>
          </a:xfrm>
          <a:prstGeom prst="rect">
            <a:avLst/>
          </a:prstGeom>
        </p:spPr>
      </p:pic>
      <p:sp>
        <p:nvSpPr>
          <p:cNvPr id="5" name="TextBox 4">
            <a:extLst>
              <a:ext uri="{FF2B5EF4-FFF2-40B4-BE49-F238E27FC236}">
                <a16:creationId xmlns:a16="http://schemas.microsoft.com/office/drawing/2014/main" id="{B7A45B50-9E22-C4C7-E05C-EC7EE4A66138}"/>
              </a:ext>
            </a:extLst>
          </p:cNvPr>
          <p:cNvSpPr txBox="1"/>
          <p:nvPr/>
        </p:nvSpPr>
        <p:spPr>
          <a:xfrm>
            <a:off x="6630874" y="772022"/>
            <a:ext cx="5445012" cy="566616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00A98A"/>
                </a:solidFill>
                <a:effectLst/>
                <a:uLnTx/>
                <a:uFillTx/>
                <a:latin typeface="Arial" panose="020B0604020202020204"/>
                <a:ea typeface="+mn-ea"/>
                <a:cs typeface="+mn-cs"/>
              </a:rPr>
              <a:t>PROMOTE EQUITY AND LIVABILITY</a:t>
            </a:r>
            <a:endParaRPr kumimoji="0" lang="en-US" b="0" i="0" u="none" strike="noStrike" kern="1200" cap="none" spc="0" normalizeH="0" baseline="0" noProof="0">
              <a:ln>
                <a:noFill/>
              </a:ln>
              <a:solidFill>
                <a:srgbClr val="00A98A"/>
              </a:solidFill>
              <a:effectLst/>
              <a:uLnTx/>
              <a:uFillTx/>
              <a:latin typeface="Arial" panose="020B0604020202020204"/>
              <a:ea typeface="+mn-ea"/>
              <a:cs typeface="+mn-cs"/>
            </a:endParaRPr>
          </a:p>
          <a:p>
            <a:pPr marL="285750" marR="0" lvl="0" indent="-194310" algn="l" defTabSz="914400" rtl="0" eaLnBrk="1" fontAlgn="auto" latinLnBrk="0" hangingPunct="1">
              <a:lnSpc>
                <a:spcPct val="100000"/>
              </a:lnSpc>
              <a:spcBef>
                <a:spcPts val="600"/>
              </a:spcBef>
              <a:spcAft>
                <a:spcPts val="0"/>
              </a:spcAft>
              <a:buClr>
                <a:srgbClr val="00A98A"/>
              </a:buClr>
              <a:buSzTx/>
              <a:buFont typeface="Arial" panose="020B0604020202020204" pitchFamily="34" charset="0"/>
              <a:buChar char="•"/>
              <a:tabLst/>
              <a:defRPr/>
            </a:pPr>
            <a:r>
              <a:rPr kumimoji="0" lang="en-US" b="0" i="0" u="none" strike="noStrike" kern="1200" cap="none" spc="0" normalizeH="0" baseline="0" noProof="0">
                <a:ln>
                  <a:noFill/>
                </a:ln>
                <a:solidFill>
                  <a:srgbClr val="000000"/>
                </a:solidFill>
                <a:effectLst/>
                <a:uLnTx/>
                <a:uFillTx/>
                <a:latin typeface="Arial" panose="020B0604020202020204"/>
                <a:ea typeface="+mn-ea"/>
                <a:cs typeface="+mn-cs"/>
              </a:rPr>
              <a:t>Connect people and places</a:t>
            </a:r>
            <a:endParaRPr kumimoji="0" lang="en-US" b="0" i="0" u="none" strike="noStrike" kern="1200" cap="none" spc="0" normalizeH="0" baseline="0" noProof="0">
              <a:ln>
                <a:noFill/>
              </a:ln>
              <a:solidFill>
                <a:srgbClr val="000000"/>
              </a:solidFill>
              <a:effectLst/>
              <a:uLnTx/>
              <a:uFillTx/>
              <a:latin typeface="Arial" panose="020B0604020202020204"/>
              <a:ea typeface="+mn-ea"/>
              <a:cs typeface="Arial"/>
            </a:endParaRPr>
          </a:p>
          <a:p>
            <a:pPr marL="285750" marR="0" lvl="0" indent="-194310" algn="l" defTabSz="914400" rtl="0" eaLnBrk="1" fontAlgn="auto" latinLnBrk="0" hangingPunct="1">
              <a:lnSpc>
                <a:spcPct val="100000"/>
              </a:lnSpc>
              <a:spcBef>
                <a:spcPts val="600"/>
              </a:spcBef>
              <a:spcAft>
                <a:spcPts val="0"/>
              </a:spcAft>
              <a:buClr>
                <a:srgbClr val="00A98A"/>
              </a:buClr>
              <a:buSzTx/>
              <a:buFont typeface="Arial" panose="020B0604020202020204" pitchFamily="34" charset="0"/>
              <a:buChar char="•"/>
              <a:tabLst/>
              <a:defRPr/>
            </a:pPr>
            <a:r>
              <a:rPr kumimoji="0" lang="en-US" b="0" i="0" u="none" strike="noStrike" kern="1200" cap="none" spc="0" normalizeH="0" baseline="0" noProof="0">
                <a:ln>
                  <a:noFill/>
                </a:ln>
                <a:solidFill>
                  <a:srgbClr val="000000"/>
                </a:solidFill>
                <a:effectLst/>
                <a:uLnTx/>
                <a:uFillTx/>
                <a:latin typeface="Arial" panose="020B0604020202020204"/>
                <a:ea typeface="+mn-ea"/>
                <a:cs typeface="+mn-cs"/>
              </a:rPr>
              <a:t>Improve safety, health, and air quality</a:t>
            </a:r>
            <a:endParaRPr kumimoji="0" lang="en-US" b="0" i="0" u="none" strike="noStrike" kern="1200" cap="none" spc="0" normalizeH="0" baseline="0" noProof="0">
              <a:ln>
                <a:noFill/>
              </a:ln>
              <a:solidFill>
                <a:srgbClr val="000000"/>
              </a:solidFill>
              <a:effectLst/>
              <a:uLnTx/>
              <a:uFillTx/>
              <a:latin typeface="Arial" panose="020B0604020202020204"/>
              <a:ea typeface="+mn-ea"/>
              <a:cs typeface="Arial"/>
            </a:endParaRPr>
          </a:p>
          <a:p>
            <a:pPr marL="285750" marR="0" lvl="0" indent="-194310" algn="l" defTabSz="914400" rtl="0" eaLnBrk="1" fontAlgn="auto" latinLnBrk="0" hangingPunct="1">
              <a:lnSpc>
                <a:spcPct val="100000"/>
              </a:lnSpc>
              <a:spcBef>
                <a:spcPts val="600"/>
              </a:spcBef>
              <a:spcAft>
                <a:spcPts val="0"/>
              </a:spcAft>
              <a:buClr>
                <a:srgbClr val="00A98A"/>
              </a:buClr>
              <a:buSzTx/>
              <a:buFont typeface="Arial" panose="020B0604020202020204" pitchFamily="34" charset="0"/>
              <a:buChar char="•"/>
              <a:tabLst/>
              <a:defRPr/>
            </a:pPr>
            <a:r>
              <a:rPr kumimoji="0" lang="en-US" b="0" i="0" u="none" strike="noStrike" kern="1200" cap="none" spc="0" normalizeH="0" baseline="0" noProof="0">
                <a:ln>
                  <a:noFill/>
                </a:ln>
                <a:solidFill>
                  <a:srgbClr val="000000"/>
                </a:solidFill>
                <a:effectLst/>
                <a:uLnTx/>
                <a:uFillTx/>
                <a:latin typeface="Arial" panose="020B0604020202020204"/>
                <a:ea typeface="+mn-ea"/>
                <a:cs typeface="+mn-cs"/>
              </a:rPr>
              <a:t>Advance </a:t>
            </a:r>
            <a:r>
              <a:rPr kumimoji="0" lang="en-US" b="0" i="0" u="none" strike="noStrike" kern="1200" cap="none" spc="0" normalizeH="0" baseline="0" noProof="0">
                <a:ln>
                  <a:noFill/>
                </a:ln>
                <a:solidFill>
                  <a:srgbClr val="000000"/>
                </a:solidFill>
                <a:effectLst/>
                <a:uLnTx/>
                <a:uFillTx/>
                <a:latin typeface="Arial"/>
                <a:ea typeface="+mn-ea"/>
                <a:cs typeface="Arial"/>
              </a:rPr>
              <a:t>equity and community stability</a:t>
            </a:r>
            <a:endParaRPr kumimoji="0" lang="en-US" b="1"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10000"/>
              </a:lnSpc>
              <a:spcBef>
                <a:spcPts val="2400"/>
              </a:spcBef>
              <a:spcAft>
                <a:spcPts val="0"/>
              </a:spcAft>
              <a:buClrTx/>
              <a:buSzTx/>
              <a:buFontTx/>
              <a:buNone/>
              <a:tabLst/>
              <a:defRPr/>
            </a:pPr>
            <a:r>
              <a:rPr kumimoji="0" lang="en-US" b="1" i="0" u="none" strike="noStrike" kern="1200" cap="none" spc="0" normalizeH="0" baseline="0" noProof="0">
                <a:ln>
                  <a:noFill/>
                </a:ln>
                <a:solidFill>
                  <a:srgbClr val="00A98A"/>
                </a:solidFill>
                <a:effectLst/>
                <a:uLnTx/>
                <a:uFillTx/>
                <a:latin typeface="Arial" panose="020B0604020202020204"/>
                <a:ea typeface="+mn-ea"/>
                <a:cs typeface="+mn-cs"/>
              </a:rPr>
              <a:t>SUPPORT ECONOMIC OPPORTUNITY AND GLOBAL COMPETITIVENESS</a:t>
            </a:r>
            <a:endParaRPr kumimoji="0" lang="en-US" b="1" i="0" u="none" strike="noStrike" kern="1200" cap="none" spc="0" normalizeH="0" baseline="0" noProof="0">
              <a:ln>
                <a:noFill/>
              </a:ln>
              <a:solidFill>
                <a:srgbClr val="00A98A"/>
              </a:solidFill>
              <a:effectLst/>
              <a:uLnTx/>
              <a:uFillTx/>
              <a:latin typeface="Arial" panose="020B0604020202020204"/>
              <a:ea typeface="+mn-ea"/>
              <a:cs typeface="Arial"/>
            </a:endParaRPr>
          </a:p>
          <a:p>
            <a:pPr marL="285750" marR="0" lvl="0" indent="-194310" algn="l" defTabSz="914400" rtl="0" eaLnBrk="1" fontAlgn="auto" latinLnBrk="0" hangingPunct="1">
              <a:lnSpc>
                <a:spcPct val="100000"/>
              </a:lnSpc>
              <a:spcBef>
                <a:spcPts val="600"/>
              </a:spcBef>
              <a:spcAft>
                <a:spcPts val="0"/>
              </a:spcAft>
              <a:buClr>
                <a:srgbClr val="00A98A"/>
              </a:buClr>
              <a:buSzTx/>
              <a:buFont typeface="Arial" panose="020B0604020202020204" pitchFamily="34" charset="0"/>
              <a:buChar char="•"/>
              <a:tabLst/>
              <a:defRPr/>
            </a:pPr>
            <a:r>
              <a:rPr kumimoji="0" lang="en-US" b="0" i="0" u="none" strike="noStrike" kern="1200" cap="none" spc="0" normalizeH="0" baseline="0" noProof="0">
                <a:ln>
                  <a:noFill/>
                </a:ln>
                <a:solidFill>
                  <a:srgbClr val="000000"/>
                </a:solidFill>
                <a:effectLst/>
                <a:uLnTx/>
                <a:uFillTx/>
                <a:latin typeface="Arial" panose="020B0604020202020204"/>
                <a:ea typeface="+mn-ea"/>
                <a:cs typeface="+mn-cs"/>
              </a:rPr>
              <a:t>Improve access to opportunity and employment</a:t>
            </a:r>
            <a:endParaRPr kumimoji="0" lang="en-US" b="0" i="0" u="none" strike="noStrike" kern="1200" cap="none" spc="0" normalizeH="0" baseline="0" noProof="0">
              <a:ln>
                <a:noFill/>
              </a:ln>
              <a:solidFill>
                <a:srgbClr val="000000"/>
              </a:solidFill>
              <a:effectLst/>
              <a:uLnTx/>
              <a:uFillTx/>
              <a:latin typeface="Arial" panose="020B0604020202020204"/>
              <a:ea typeface="+mn-ea"/>
              <a:cs typeface="Arial"/>
            </a:endParaRPr>
          </a:p>
          <a:p>
            <a:pPr marL="285750" marR="0" lvl="0" indent="-194310" algn="l" defTabSz="914400" rtl="0" eaLnBrk="1" fontAlgn="auto" latinLnBrk="0" hangingPunct="1">
              <a:lnSpc>
                <a:spcPct val="100000"/>
              </a:lnSpc>
              <a:spcBef>
                <a:spcPts val="600"/>
              </a:spcBef>
              <a:spcAft>
                <a:spcPts val="0"/>
              </a:spcAft>
              <a:buClr>
                <a:srgbClr val="00A98A"/>
              </a:buClr>
              <a:buSzTx/>
              <a:buFont typeface="Arial" panose="020B0604020202020204" pitchFamily="34" charset="0"/>
              <a:buChar char="•"/>
              <a:tabLst/>
              <a:defRPr/>
            </a:pPr>
            <a:r>
              <a:rPr kumimoji="0" lang="en-US" b="0" i="0" u="none" strike="noStrike" kern="1200" cap="none" spc="0" normalizeH="0" baseline="0" noProof="0">
                <a:ln>
                  <a:noFill/>
                </a:ln>
                <a:solidFill>
                  <a:srgbClr val="000000"/>
                </a:solidFill>
                <a:effectLst/>
                <a:uLnTx/>
                <a:uFillTx/>
                <a:latin typeface="Arial" panose="020B0604020202020204"/>
                <a:ea typeface="+mn-ea"/>
                <a:cs typeface="+mn-cs"/>
              </a:rPr>
              <a:t>Connect major economic, research, and </a:t>
            </a:r>
            <a:br>
              <a:rPr kumimoji="0" lang="en-US" b="0" i="0" u="none" strike="noStrike" kern="1200" cap="none" spc="0" normalizeH="0" baseline="0" noProof="0">
                <a:ln>
                  <a:noFill/>
                </a:ln>
                <a:solidFill>
                  <a:srgbClr val="000000"/>
                </a:solidFill>
                <a:effectLst/>
                <a:uLnTx/>
                <a:uFillTx/>
                <a:latin typeface="Arial" panose="020B0604020202020204"/>
                <a:ea typeface="+mn-ea"/>
                <a:cs typeface="+mn-cs"/>
              </a:rPr>
            </a:br>
            <a:r>
              <a:rPr kumimoji="0" lang="en-US" b="0" i="0" u="none" strike="noStrike" kern="1200" cap="none" spc="0" normalizeH="0" baseline="0" noProof="0">
                <a:ln>
                  <a:noFill/>
                </a:ln>
                <a:solidFill>
                  <a:srgbClr val="000000"/>
                </a:solidFill>
                <a:effectLst/>
                <a:uLnTx/>
                <a:uFillTx/>
                <a:latin typeface="Arial" panose="020B0604020202020204"/>
                <a:ea typeface="+mn-ea"/>
                <a:cs typeface="+mn-cs"/>
              </a:rPr>
              <a:t>education centers</a:t>
            </a:r>
            <a:endParaRPr kumimoji="0" lang="en-US" b="0" i="0" u="none" strike="noStrike" kern="1200" cap="none" spc="0" normalizeH="0" baseline="0" noProof="0">
              <a:ln>
                <a:noFill/>
              </a:ln>
              <a:solidFill>
                <a:srgbClr val="000000"/>
              </a:solidFill>
              <a:effectLst/>
              <a:uLnTx/>
              <a:uFillTx/>
              <a:latin typeface="Arial" panose="020B0604020202020204"/>
              <a:ea typeface="+mn-ea"/>
              <a:cs typeface="Arial"/>
            </a:endParaRPr>
          </a:p>
          <a:p>
            <a:pPr marL="285750" marR="0" lvl="0" indent="-194310" algn="l" defTabSz="914400" rtl="0" eaLnBrk="1" fontAlgn="auto" latinLnBrk="0" hangingPunct="1">
              <a:lnSpc>
                <a:spcPct val="100000"/>
              </a:lnSpc>
              <a:spcBef>
                <a:spcPts val="600"/>
              </a:spcBef>
              <a:spcAft>
                <a:spcPts val="0"/>
              </a:spcAft>
              <a:buClr>
                <a:srgbClr val="00A98A"/>
              </a:buClr>
              <a:buSzTx/>
              <a:buFont typeface="Arial" panose="020B0604020202020204" pitchFamily="34" charset="0"/>
              <a:buChar char="•"/>
              <a:tabLst/>
              <a:defRPr/>
            </a:pPr>
            <a:r>
              <a:rPr kumimoji="0" lang="en-US" b="0" i="0" u="none" strike="noStrike" kern="1200" cap="none" spc="0" normalizeH="0" baseline="0" noProof="0">
                <a:ln>
                  <a:noFill/>
                </a:ln>
                <a:solidFill>
                  <a:srgbClr val="000000"/>
                </a:solidFill>
                <a:effectLst/>
                <a:uLnTx/>
                <a:uFillTx/>
                <a:latin typeface="Arial" panose="020B0604020202020204"/>
                <a:ea typeface="+mn-ea"/>
                <a:cs typeface="+mn-cs"/>
              </a:rPr>
              <a:t>Enable transit-supportive and equitable land use</a:t>
            </a:r>
            <a:endParaRPr kumimoji="0" lang="en-US" b="1" i="0" u="none" strike="noStrike" kern="1200" cap="none" spc="0" normalizeH="0" baseline="0" noProof="0">
              <a:ln>
                <a:noFill/>
              </a:ln>
              <a:solidFill>
                <a:srgbClr val="000000"/>
              </a:solidFill>
              <a:effectLst/>
              <a:uLnTx/>
              <a:uFillTx/>
              <a:latin typeface="Arial" panose="020B0604020202020204"/>
              <a:ea typeface="+mn-ea"/>
              <a:cs typeface="Arial"/>
            </a:endParaRPr>
          </a:p>
          <a:p>
            <a:pPr marL="0" marR="0" lvl="0" indent="0" algn="l" defTabSz="914400" rtl="0" eaLnBrk="1" fontAlgn="auto" latinLnBrk="0" hangingPunct="1">
              <a:lnSpc>
                <a:spcPct val="110000"/>
              </a:lnSpc>
              <a:spcBef>
                <a:spcPts val="2400"/>
              </a:spcBef>
              <a:spcAft>
                <a:spcPts val="0"/>
              </a:spcAft>
              <a:buClrTx/>
              <a:buSzTx/>
              <a:buFontTx/>
              <a:buNone/>
              <a:tabLst/>
              <a:defRPr/>
            </a:pPr>
            <a:r>
              <a:rPr kumimoji="0" lang="en-US" b="1" i="0" u="none" strike="noStrike" kern="1200" cap="none" spc="0" normalizeH="0" baseline="0" noProof="0">
                <a:ln>
                  <a:noFill/>
                </a:ln>
                <a:solidFill>
                  <a:srgbClr val="00A98A"/>
                </a:solidFill>
                <a:effectLst/>
                <a:uLnTx/>
                <a:uFillTx/>
                <a:latin typeface="Arial" panose="020B0604020202020204"/>
                <a:ea typeface="+mn-ea"/>
                <a:cs typeface="+mn-cs"/>
              </a:rPr>
              <a:t>ADVANCE ENVIRONMENTAL STEWARDSHIP </a:t>
            </a:r>
            <a:br>
              <a:rPr kumimoji="0" lang="en-US" b="1" i="0" u="none" strike="noStrike" kern="1200" cap="none" spc="0" normalizeH="0" baseline="0" noProof="0">
                <a:ln>
                  <a:noFill/>
                </a:ln>
                <a:solidFill>
                  <a:srgbClr val="00A98A"/>
                </a:solidFill>
                <a:effectLst/>
                <a:uLnTx/>
                <a:uFillTx/>
                <a:latin typeface="Arial" panose="020B0604020202020204"/>
                <a:ea typeface="+mn-ea"/>
                <a:cs typeface="+mn-cs"/>
              </a:rPr>
            </a:br>
            <a:r>
              <a:rPr kumimoji="0" lang="en-US" b="1" i="0" u="none" strike="noStrike" kern="1200" cap="none" spc="0" normalizeH="0" baseline="0" noProof="0">
                <a:ln>
                  <a:noFill/>
                </a:ln>
                <a:solidFill>
                  <a:srgbClr val="00A98A"/>
                </a:solidFill>
                <a:effectLst/>
                <a:uLnTx/>
                <a:uFillTx/>
                <a:latin typeface="Arial" panose="020B0604020202020204"/>
                <a:ea typeface="+mn-ea"/>
                <a:cs typeface="+mn-cs"/>
              </a:rPr>
              <a:t>AND PROTECTION</a:t>
            </a:r>
            <a:endParaRPr kumimoji="0" lang="en-US" b="1" i="0" u="none" strike="noStrike" kern="1200" cap="none" spc="0" normalizeH="0" baseline="0" noProof="0">
              <a:ln>
                <a:noFill/>
              </a:ln>
              <a:solidFill>
                <a:srgbClr val="000000"/>
              </a:solidFill>
              <a:effectLst/>
              <a:uLnTx/>
              <a:uFillTx/>
              <a:latin typeface="Arial" panose="020B0604020202020204"/>
              <a:ea typeface="+mn-ea"/>
              <a:cs typeface="Arial"/>
            </a:endParaRPr>
          </a:p>
          <a:p>
            <a:pPr marL="285750" marR="0" lvl="0" indent="-194310" algn="l" defTabSz="914400" rtl="0" eaLnBrk="1" fontAlgn="auto" latinLnBrk="0" hangingPunct="1">
              <a:lnSpc>
                <a:spcPct val="100000"/>
              </a:lnSpc>
              <a:spcBef>
                <a:spcPts val="600"/>
              </a:spcBef>
              <a:spcAft>
                <a:spcPts val="0"/>
              </a:spcAft>
              <a:buClr>
                <a:srgbClr val="00A98A"/>
              </a:buClr>
              <a:buSzTx/>
              <a:buFont typeface="Arial" panose="020B0604020202020204" pitchFamily="34" charset="0"/>
              <a:buChar char="•"/>
              <a:tabLst/>
              <a:defRPr/>
            </a:pPr>
            <a:r>
              <a:rPr kumimoji="0" lang="en-US" b="0" i="0" u="none" strike="noStrike" kern="1200" cap="none" spc="0" normalizeH="0" baseline="0" noProof="0">
                <a:ln>
                  <a:noFill/>
                </a:ln>
                <a:solidFill>
                  <a:srgbClr val="000000"/>
                </a:solidFill>
                <a:effectLst/>
                <a:uLnTx/>
                <a:uFillTx/>
                <a:latin typeface="Arial" panose="020B0604020202020204"/>
                <a:ea typeface="+mn-ea"/>
                <a:cs typeface="+mn-cs"/>
              </a:rPr>
              <a:t>Increase climate change resilience</a:t>
            </a:r>
            <a:endParaRPr kumimoji="0" lang="en-US" b="0" i="0" u="none" strike="noStrike" kern="1200" cap="none" spc="0" normalizeH="0" baseline="0" noProof="0">
              <a:ln>
                <a:noFill/>
              </a:ln>
              <a:solidFill>
                <a:srgbClr val="000000"/>
              </a:solidFill>
              <a:effectLst/>
              <a:uLnTx/>
              <a:uFillTx/>
              <a:latin typeface="Arial" panose="020B0604020202020204"/>
              <a:ea typeface="+mn-ea"/>
              <a:cs typeface="Arial"/>
            </a:endParaRPr>
          </a:p>
          <a:p>
            <a:pPr marL="285750" marR="0" lvl="0" indent="-194310" algn="l" defTabSz="914400" rtl="0" eaLnBrk="1" fontAlgn="auto" latinLnBrk="0" hangingPunct="1">
              <a:lnSpc>
                <a:spcPct val="100000"/>
              </a:lnSpc>
              <a:spcBef>
                <a:spcPts val="600"/>
              </a:spcBef>
              <a:spcAft>
                <a:spcPts val="0"/>
              </a:spcAft>
              <a:buClr>
                <a:srgbClr val="00A98A"/>
              </a:buClr>
              <a:buSzTx/>
              <a:buFont typeface="Arial" panose="020B0604020202020204" pitchFamily="34" charset="0"/>
              <a:buChar char="•"/>
              <a:tabLst/>
              <a:defRPr/>
            </a:pPr>
            <a:r>
              <a:rPr kumimoji="0" lang="en-US" b="0" i="0" u="none" strike="noStrike" kern="1200" cap="none" spc="0" normalizeH="0" baseline="0" noProof="0">
                <a:ln>
                  <a:noFill/>
                </a:ln>
                <a:solidFill>
                  <a:srgbClr val="000000"/>
                </a:solidFill>
                <a:effectLst/>
                <a:uLnTx/>
                <a:uFillTx/>
                <a:latin typeface="Arial" panose="020B0604020202020204"/>
                <a:ea typeface="+mn-ea"/>
                <a:cs typeface="+mn-cs"/>
              </a:rPr>
              <a:t>Reduce greenhouse gas emissions</a:t>
            </a:r>
            <a:endParaRPr kumimoji="0" lang="en-US" b="0" i="0" u="none" strike="noStrike" kern="1200" cap="none" spc="0" normalizeH="0" baseline="0" noProof="0">
              <a:ln>
                <a:noFill/>
              </a:ln>
              <a:solidFill>
                <a:srgbClr val="000000"/>
              </a:solidFill>
              <a:effectLst/>
              <a:uLnTx/>
              <a:uFillTx/>
              <a:latin typeface="Arial" panose="020B0604020202020204"/>
              <a:ea typeface="+mn-ea"/>
              <a:cs typeface="Arial"/>
            </a:endParaRPr>
          </a:p>
          <a:p>
            <a:pPr marL="285750" marR="0" lvl="0" indent="-194310" algn="l" defTabSz="914400" rtl="0" eaLnBrk="1" fontAlgn="auto" latinLnBrk="0" hangingPunct="1">
              <a:lnSpc>
                <a:spcPct val="100000"/>
              </a:lnSpc>
              <a:spcBef>
                <a:spcPts val="600"/>
              </a:spcBef>
              <a:spcAft>
                <a:spcPts val="0"/>
              </a:spcAft>
              <a:buClr>
                <a:srgbClr val="00A98A"/>
              </a:buClr>
              <a:buSzTx/>
              <a:buFont typeface="Arial" panose="020B0604020202020204" pitchFamily="34" charset="0"/>
              <a:buChar char="•"/>
              <a:tabLst/>
              <a:defRPr/>
            </a:pPr>
            <a:r>
              <a:rPr kumimoji="0" lang="en-US" b="0" i="0" u="none" strike="noStrike" kern="1200" cap="none" spc="0" normalizeH="0" baseline="0" noProof="0">
                <a:ln>
                  <a:noFill/>
                </a:ln>
                <a:solidFill>
                  <a:srgbClr val="000000"/>
                </a:solidFill>
                <a:effectLst/>
                <a:uLnTx/>
                <a:uFillTx/>
                <a:latin typeface="Arial" panose="020B0604020202020204"/>
                <a:ea typeface="+mn-ea"/>
                <a:cs typeface="+mn-cs"/>
              </a:rPr>
              <a:t>Conserve resources</a:t>
            </a:r>
            <a:endParaRPr kumimoji="0" lang="en-US" b="0" i="0" u="none" strike="noStrike" kern="1200" cap="none" spc="0" normalizeH="0" baseline="0" noProof="0">
              <a:ln>
                <a:noFill/>
              </a:ln>
              <a:solidFill>
                <a:srgbClr val="000000"/>
              </a:solidFill>
              <a:effectLst/>
              <a:uLnTx/>
              <a:uFillTx/>
              <a:latin typeface="Arial" panose="020B0604020202020204"/>
              <a:ea typeface="+mn-ea"/>
              <a:cs typeface="Arial"/>
            </a:endParaRPr>
          </a:p>
        </p:txBody>
      </p:sp>
      <p:pic>
        <p:nvPicPr>
          <p:cNvPr id="10" name="Picture 9">
            <a:extLst>
              <a:ext uri="{FF2B5EF4-FFF2-40B4-BE49-F238E27FC236}">
                <a16:creationId xmlns:a16="http://schemas.microsoft.com/office/drawing/2014/main" id="{C6EE00B7-8E1C-6D5C-60E3-177931338B62}"/>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33735" y="720543"/>
            <a:ext cx="1108741" cy="1108741"/>
          </a:xfrm>
          <a:prstGeom prst="rect">
            <a:avLst/>
          </a:prstGeom>
        </p:spPr>
      </p:pic>
      <p:cxnSp>
        <p:nvCxnSpPr>
          <p:cNvPr id="9" name="Straight Connector 8">
            <a:extLst>
              <a:ext uri="{FF2B5EF4-FFF2-40B4-BE49-F238E27FC236}">
                <a16:creationId xmlns:a16="http://schemas.microsoft.com/office/drawing/2014/main" id="{F3B36929-6EA5-39E1-7FBF-7119E3F24D01}"/>
              </a:ext>
              <a:ext uri="{C183D7F6-B498-43B3-948B-1728B52AA6E4}">
                <adec:decorative xmlns:adec="http://schemas.microsoft.com/office/drawing/2017/decorative" val="1"/>
              </a:ext>
            </a:extLst>
          </p:cNvPr>
          <p:cNvCxnSpPr>
            <a:cxnSpLocks/>
          </p:cNvCxnSpPr>
          <p:nvPr/>
        </p:nvCxnSpPr>
        <p:spPr>
          <a:xfrm>
            <a:off x="5025668" y="5008459"/>
            <a:ext cx="410942"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349698B-F3CE-29C0-1943-351130C9C94D}"/>
              </a:ext>
              <a:ext uri="{C183D7F6-B498-43B3-948B-1728B52AA6E4}">
                <adec:decorative xmlns:adec="http://schemas.microsoft.com/office/drawing/2017/decorative" val="1"/>
              </a:ext>
            </a:extLst>
          </p:cNvPr>
          <p:cNvCxnSpPr>
            <a:cxnSpLocks/>
          </p:cNvCxnSpPr>
          <p:nvPr/>
        </p:nvCxnSpPr>
        <p:spPr>
          <a:xfrm>
            <a:off x="5025668" y="1418647"/>
            <a:ext cx="410942"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765815E-72E4-379A-1A49-9B3166012432}"/>
              </a:ext>
              <a:ext uri="{C183D7F6-B498-43B3-948B-1728B52AA6E4}">
                <adec:decorative xmlns:adec="http://schemas.microsoft.com/office/drawing/2017/decorative" val="1"/>
              </a:ext>
            </a:extLst>
          </p:cNvPr>
          <p:cNvCxnSpPr>
            <a:cxnSpLocks/>
          </p:cNvCxnSpPr>
          <p:nvPr/>
        </p:nvCxnSpPr>
        <p:spPr>
          <a:xfrm>
            <a:off x="5025668" y="1418647"/>
            <a:ext cx="0" cy="3598666"/>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8B507E4-4BA8-DB4B-EE23-0CADB2603CB8}"/>
              </a:ext>
              <a:ext uri="{C183D7F6-B498-43B3-948B-1728B52AA6E4}">
                <adec:decorative xmlns:adec="http://schemas.microsoft.com/office/drawing/2017/decorative" val="1"/>
              </a:ext>
            </a:extLst>
          </p:cNvPr>
          <p:cNvCxnSpPr>
            <a:cxnSpLocks/>
          </p:cNvCxnSpPr>
          <p:nvPr/>
        </p:nvCxnSpPr>
        <p:spPr>
          <a:xfrm>
            <a:off x="4595362" y="3130690"/>
            <a:ext cx="841248"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32220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hevron 3">
            <a:extLst>
              <a:ext uri="{FF2B5EF4-FFF2-40B4-BE49-F238E27FC236}">
                <a16:creationId xmlns:a16="http://schemas.microsoft.com/office/drawing/2014/main" id="{830B2AD8-47E1-88F1-5742-AF0EC6A12934}"/>
              </a:ext>
              <a:ext uri="{C183D7F6-B498-43B3-948B-1728B52AA6E4}">
                <adec:decorative xmlns:adec="http://schemas.microsoft.com/office/drawing/2017/decorative" val="1"/>
              </a:ext>
            </a:extLst>
          </p:cNvPr>
          <p:cNvSpPr/>
          <p:nvPr/>
        </p:nvSpPr>
        <p:spPr>
          <a:xfrm>
            <a:off x="8019645" y="2731889"/>
            <a:ext cx="2814744" cy="2150606"/>
          </a:xfrm>
          <a:prstGeom prst="chevron">
            <a:avLst>
              <a:gd name="adj" fmla="val 20758"/>
            </a:avLst>
          </a:prstGeom>
          <a:solidFill>
            <a:srgbClr val="E24426"/>
          </a:solid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vert="horz" lIns="228600" tIns="0" rIns="182843" bIns="182843"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5" name="Pentagon 39">
            <a:extLst>
              <a:ext uri="{FF2B5EF4-FFF2-40B4-BE49-F238E27FC236}">
                <a16:creationId xmlns:a16="http://schemas.microsoft.com/office/drawing/2014/main" id="{1FB7DAD1-39AB-D496-F519-667917144EBA}"/>
              </a:ext>
              <a:ext uri="{C183D7F6-B498-43B3-948B-1728B52AA6E4}">
                <adec:decorative xmlns:adec="http://schemas.microsoft.com/office/drawing/2017/decorative" val="1"/>
              </a:ext>
            </a:extLst>
          </p:cNvPr>
          <p:cNvSpPr/>
          <p:nvPr/>
        </p:nvSpPr>
        <p:spPr>
          <a:xfrm>
            <a:off x="7960947" y="3807192"/>
            <a:ext cx="2849698" cy="1049452"/>
          </a:xfrm>
          <a:custGeom>
            <a:avLst/>
            <a:gdLst>
              <a:gd name="connsiteX0" fmla="*/ 0 w 2949120"/>
              <a:gd name="connsiteY0" fmla="*/ 0 h 2150606"/>
              <a:gd name="connsiteX1" fmla="*/ 2473793 w 2949120"/>
              <a:gd name="connsiteY1" fmla="*/ 0 h 2150606"/>
              <a:gd name="connsiteX2" fmla="*/ 2949120 w 2949120"/>
              <a:gd name="connsiteY2" fmla="*/ 1075303 h 2150606"/>
              <a:gd name="connsiteX3" fmla="*/ 2473793 w 2949120"/>
              <a:gd name="connsiteY3" fmla="*/ 2150606 h 2150606"/>
              <a:gd name="connsiteX4" fmla="*/ 0 w 2949120"/>
              <a:gd name="connsiteY4" fmla="*/ 2150606 h 2150606"/>
              <a:gd name="connsiteX5" fmla="*/ 0 w 2949120"/>
              <a:gd name="connsiteY5" fmla="*/ 0 h 2150606"/>
              <a:gd name="connsiteX0" fmla="*/ 0 w 2949120"/>
              <a:gd name="connsiteY0" fmla="*/ 0 h 2150606"/>
              <a:gd name="connsiteX1" fmla="*/ 2573685 w 2949120"/>
              <a:gd name="connsiteY1" fmla="*/ 1098817 h 2150606"/>
              <a:gd name="connsiteX2" fmla="*/ 2949120 w 2949120"/>
              <a:gd name="connsiteY2" fmla="*/ 1075303 h 2150606"/>
              <a:gd name="connsiteX3" fmla="*/ 2473793 w 2949120"/>
              <a:gd name="connsiteY3" fmla="*/ 2150606 h 2150606"/>
              <a:gd name="connsiteX4" fmla="*/ 0 w 2949120"/>
              <a:gd name="connsiteY4" fmla="*/ 2150606 h 2150606"/>
              <a:gd name="connsiteX5" fmla="*/ 0 w 2949120"/>
              <a:gd name="connsiteY5" fmla="*/ 0 h 2150606"/>
              <a:gd name="connsiteX0" fmla="*/ 0 w 2956804"/>
              <a:gd name="connsiteY0" fmla="*/ 0 h 1113261"/>
              <a:gd name="connsiteX1" fmla="*/ 2581369 w 2956804"/>
              <a:gd name="connsiteY1" fmla="*/ 61472 h 1113261"/>
              <a:gd name="connsiteX2" fmla="*/ 2956804 w 2956804"/>
              <a:gd name="connsiteY2" fmla="*/ 37958 h 1113261"/>
              <a:gd name="connsiteX3" fmla="*/ 2481477 w 2956804"/>
              <a:gd name="connsiteY3" fmla="*/ 1113261 h 1113261"/>
              <a:gd name="connsiteX4" fmla="*/ 7684 w 2956804"/>
              <a:gd name="connsiteY4" fmla="*/ 1113261 h 1113261"/>
              <a:gd name="connsiteX5" fmla="*/ 0 w 2956804"/>
              <a:gd name="connsiteY5" fmla="*/ 0 h 1113261"/>
              <a:gd name="connsiteX0" fmla="*/ 0 w 2956804"/>
              <a:gd name="connsiteY0" fmla="*/ 0 h 1113261"/>
              <a:gd name="connsiteX1" fmla="*/ 2573685 w 2956804"/>
              <a:gd name="connsiteY1" fmla="*/ 30736 h 1113261"/>
              <a:gd name="connsiteX2" fmla="*/ 2956804 w 2956804"/>
              <a:gd name="connsiteY2" fmla="*/ 37958 h 1113261"/>
              <a:gd name="connsiteX3" fmla="*/ 2481477 w 2956804"/>
              <a:gd name="connsiteY3" fmla="*/ 1113261 h 1113261"/>
              <a:gd name="connsiteX4" fmla="*/ 7684 w 2956804"/>
              <a:gd name="connsiteY4" fmla="*/ 1113261 h 1113261"/>
              <a:gd name="connsiteX5" fmla="*/ 0 w 2956804"/>
              <a:gd name="connsiteY5" fmla="*/ 0 h 1113261"/>
              <a:gd name="connsiteX0" fmla="*/ 0 w 2956804"/>
              <a:gd name="connsiteY0" fmla="*/ 0 h 1113261"/>
              <a:gd name="connsiteX1" fmla="*/ 2956804 w 2956804"/>
              <a:gd name="connsiteY1" fmla="*/ 37958 h 1113261"/>
              <a:gd name="connsiteX2" fmla="*/ 2481477 w 2956804"/>
              <a:gd name="connsiteY2" fmla="*/ 1113261 h 1113261"/>
              <a:gd name="connsiteX3" fmla="*/ 7684 w 2956804"/>
              <a:gd name="connsiteY3" fmla="*/ 1113261 h 1113261"/>
              <a:gd name="connsiteX4" fmla="*/ 0 w 2956804"/>
              <a:gd name="connsiteY4" fmla="*/ 0 h 1113261"/>
              <a:gd name="connsiteX0" fmla="*/ 8025 w 2949461"/>
              <a:gd name="connsiteY0" fmla="*/ 23514 h 1075303"/>
              <a:gd name="connsiteX1" fmla="*/ 2949461 w 2949461"/>
              <a:gd name="connsiteY1" fmla="*/ 0 h 1075303"/>
              <a:gd name="connsiteX2" fmla="*/ 2474134 w 2949461"/>
              <a:gd name="connsiteY2" fmla="*/ 1075303 h 1075303"/>
              <a:gd name="connsiteX3" fmla="*/ 341 w 2949461"/>
              <a:gd name="connsiteY3" fmla="*/ 1075303 h 1075303"/>
              <a:gd name="connsiteX4" fmla="*/ 8025 w 2949461"/>
              <a:gd name="connsiteY4" fmla="*/ 23514 h 1075303"/>
              <a:gd name="connsiteX0" fmla="*/ 62508 w 2949192"/>
              <a:gd name="connsiteY0" fmla="*/ 15830 h 1075303"/>
              <a:gd name="connsiteX1" fmla="*/ 2949192 w 2949192"/>
              <a:gd name="connsiteY1" fmla="*/ 0 h 1075303"/>
              <a:gd name="connsiteX2" fmla="*/ 2473865 w 2949192"/>
              <a:gd name="connsiteY2" fmla="*/ 1075303 h 1075303"/>
              <a:gd name="connsiteX3" fmla="*/ 72 w 2949192"/>
              <a:gd name="connsiteY3" fmla="*/ 1075303 h 1075303"/>
              <a:gd name="connsiteX4" fmla="*/ 62508 w 2949192"/>
              <a:gd name="connsiteY4" fmla="*/ 15830 h 1075303"/>
              <a:gd name="connsiteX0" fmla="*/ 8025 w 2894709"/>
              <a:gd name="connsiteY0" fmla="*/ 15830 h 1075303"/>
              <a:gd name="connsiteX1" fmla="*/ 2894709 w 2894709"/>
              <a:gd name="connsiteY1" fmla="*/ 0 h 1075303"/>
              <a:gd name="connsiteX2" fmla="*/ 2419382 w 2894709"/>
              <a:gd name="connsiteY2" fmla="*/ 1075303 h 1075303"/>
              <a:gd name="connsiteX3" fmla="*/ 341 w 2894709"/>
              <a:gd name="connsiteY3" fmla="*/ 1067619 h 1075303"/>
              <a:gd name="connsiteX4" fmla="*/ 8025 w 2894709"/>
              <a:gd name="connsiteY4" fmla="*/ 15830 h 1075303"/>
              <a:gd name="connsiteX0" fmla="*/ 14087 w 2900771"/>
              <a:gd name="connsiteY0" fmla="*/ 15830 h 1075303"/>
              <a:gd name="connsiteX1" fmla="*/ 2900771 w 2900771"/>
              <a:gd name="connsiteY1" fmla="*/ 0 h 1075303"/>
              <a:gd name="connsiteX2" fmla="*/ 2425444 w 2900771"/>
              <a:gd name="connsiteY2" fmla="*/ 1075303 h 1075303"/>
              <a:gd name="connsiteX3" fmla="*/ 238 w 2900771"/>
              <a:gd name="connsiteY3" fmla="*/ 1049452 h 1075303"/>
              <a:gd name="connsiteX4" fmla="*/ 14087 w 2900771"/>
              <a:gd name="connsiteY4" fmla="*/ 15830 h 1075303"/>
              <a:gd name="connsiteX0" fmla="*/ 0 w 2911341"/>
              <a:gd name="connsiteY0" fmla="*/ 52163 h 1075303"/>
              <a:gd name="connsiteX1" fmla="*/ 2911341 w 2911341"/>
              <a:gd name="connsiteY1" fmla="*/ 0 h 1075303"/>
              <a:gd name="connsiteX2" fmla="*/ 2436014 w 2911341"/>
              <a:gd name="connsiteY2" fmla="*/ 1075303 h 1075303"/>
              <a:gd name="connsiteX3" fmla="*/ 10808 w 2911341"/>
              <a:gd name="connsiteY3" fmla="*/ 1049452 h 1075303"/>
              <a:gd name="connsiteX4" fmla="*/ 0 w 2911341"/>
              <a:gd name="connsiteY4" fmla="*/ 52163 h 1075303"/>
              <a:gd name="connsiteX0" fmla="*/ 8025 w 2900874"/>
              <a:gd name="connsiteY0" fmla="*/ 21885 h 1075303"/>
              <a:gd name="connsiteX1" fmla="*/ 2900874 w 2900874"/>
              <a:gd name="connsiteY1" fmla="*/ 0 h 1075303"/>
              <a:gd name="connsiteX2" fmla="*/ 2425547 w 2900874"/>
              <a:gd name="connsiteY2" fmla="*/ 1075303 h 1075303"/>
              <a:gd name="connsiteX3" fmla="*/ 341 w 2900874"/>
              <a:gd name="connsiteY3" fmla="*/ 1049452 h 1075303"/>
              <a:gd name="connsiteX4" fmla="*/ 8025 w 2900874"/>
              <a:gd name="connsiteY4" fmla="*/ 21885 h 1075303"/>
              <a:gd name="connsiteX0" fmla="*/ 8025 w 2900874"/>
              <a:gd name="connsiteY0" fmla="*/ 33997 h 1075303"/>
              <a:gd name="connsiteX1" fmla="*/ 2900874 w 2900874"/>
              <a:gd name="connsiteY1" fmla="*/ 0 h 1075303"/>
              <a:gd name="connsiteX2" fmla="*/ 2425547 w 2900874"/>
              <a:gd name="connsiteY2" fmla="*/ 1075303 h 1075303"/>
              <a:gd name="connsiteX3" fmla="*/ 341 w 2900874"/>
              <a:gd name="connsiteY3" fmla="*/ 1049452 h 1075303"/>
              <a:gd name="connsiteX4" fmla="*/ 8025 w 2900874"/>
              <a:gd name="connsiteY4" fmla="*/ 33997 h 1075303"/>
              <a:gd name="connsiteX0" fmla="*/ 26327 w 2900683"/>
              <a:gd name="connsiteY0" fmla="*/ 15830 h 1075303"/>
              <a:gd name="connsiteX1" fmla="*/ 2900683 w 2900683"/>
              <a:gd name="connsiteY1" fmla="*/ 0 h 1075303"/>
              <a:gd name="connsiteX2" fmla="*/ 2425356 w 2900683"/>
              <a:gd name="connsiteY2" fmla="*/ 1075303 h 1075303"/>
              <a:gd name="connsiteX3" fmla="*/ 150 w 2900683"/>
              <a:gd name="connsiteY3" fmla="*/ 1049452 h 1075303"/>
              <a:gd name="connsiteX4" fmla="*/ 26327 w 2900683"/>
              <a:gd name="connsiteY4" fmla="*/ 15830 h 1075303"/>
              <a:gd name="connsiteX0" fmla="*/ 8024 w 2900873"/>
              <a:gd name="connsiteY0" fmla="*/ 33997 h 1075303"/>
              <a:gd name="connsiteX1" fmla="*/ 2900873 w 2900873"/>
              <a:gd name="connsiteY1" fmla="*/ 0 h 1075303"/>
              <a:gd name="connsiteX2" fmla="*/ 2425546 w 2900873"/>
              <a:gd name="connsiteY2" fmla="*/ 1075303 h 1075303"/>
              <a:gd name="connsiteX3" fmla="*/ 340 w 2900873"/>
              <a:gd name="connsiteY3" fmla="*/ 1049452 h 1075303"/>
              <a:gd name="connsiteX4" fmla="*/ 8024 w 2900873"/>
              <a:gd name="connsiteY4" fmla="*/ 33997 h 1075303"/>
              <a:gd name="connsiteX0" fmla="*/ 8024 w 2900873"/>
              <a:gd name="connsiteY0" fmla="*/ 33997 h 1049452"/>
              <a:gd name="connsiteX1" fmla="*/ 2900873 w 2900873"/>
              <a:gd name="connsiteY1" fmla="*/ 0 h 1049452"/>
              <a:gd name="connsiteX2" fmla="*/ 2437874 w 2900873"/>
              <a:gd name="connsiteY2" fmla="*/ 1045025 h 1049452"/>
              <a:gd name="connsiteX3" fmla="*/ 340 w 2900873"/>
              <a:gd name="connsiteY3" fmla="*/ 1049452 h 1049452"/>
              <a:gd name="connsiteX4" fmla="*/ 8024 w 2900873"/>
              <a:gd name="connsiteY4" fmla="*/ 33997 h 1049452"/>
              <a:gd name="connsiteX0" fmla="*/ 14088 w 2900772"/>
              <a:gd name="connsiteY0" fmla="*/ 9774 h 1049452"/>
              <a:gd name="connsiteX1" fmla="*/ 2900772 w 2900772"/>
              <a:gd name="connsiteY1" fmla="*/ 0 h 1049452"/>
              <a:gd name="connsiteX2" fmla="*/ 2437773 w 2900772"/>
              <a:gd name="connsiteY2" fmla="*/ 1045025 h 1049452"/>
              <a:gd name="connsiteX3" fmla="*/ 239 w 2900772"/>
              <a:gd name="connsiteY3" fmla="*/ 1049452 h 1049452"/>
              <a:gd name="connsiteX4" fmla="*/ 14088 w 2900772"/>
              <a:gd name="connsiteY4" fmla="*/ 9774 h 1049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0772" h="1049452">
                <a:moveTo>
                  <a:pt x="14088" y="9774"/>
                </a:moveTo>
                <a:lnTo>
                  <a:pt x="2900772" y="0"/>
                </a:lnTo>
                <a:lnTo>
                  <a:pt x="2437773" y="1045025"/>
                </a:lnTo>
                <a:lnTo>
                  <a:pt x="239" y="1049452"/>
                </a:lnTo>
                <a:cubicBezTo>
                  <a:pt x="-2322" y="678365"/>
                  <a:pt x="16649" y="380861"/>
                  <a:pt x="14088" y="9774"/>
                </a:cubicBezTo>
                <a:close/>
              </a:path>
            </a:pathLst>
          </a:custGeom>
          <a:solidFill>
            <a:schemeClr val="tx1">
              <a:alpha val="10000"/>
            </a:schemeClr>
          </a:solidFill>
          <a:ln w="57150">
            <a:noFill/>
          </a:ln>
          <a:effectLst/>
        </p:spPr>
        <p:style>
          <a:lnRef idx="1">
            <a:schemeClr val="accent1"/>
          </a:lnRef>
          <a:fillRef idx="3">
            <a:schemeClr val="accent1"/>
          </a:fillRef>
          <a:effectRef idx="2">
            <a:schemeClr val="accent1"/>
          </a:effectRef>
          <a:fontRef idx="minor">
            <a:schemeClr val="lt1"/>
          </a:fontRef>
        </p:style>
        <p:txBody>
          <a:bodyPr vert="horz" lIns="228600" tIns="0" rIns="182843" bIns="182843"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6" name="Chevron 5">
            <a:extLst>
              <a:ext uri="{FF2B5EF4-FFF2-40B4-BE49-F238E27FC236}">
                <a16:creationId xmlns:a16="http://schemas.microsoft.com/office/drawing/2014/main" id="{48266585-802C-C974-C19A-0A5DE9581627}"/>
              </a:ext>
              <a:ext uri="{C183D7F6-B498-43B3-948B-1728B52AA6E4}">
                <adec:decorative xmlns:adec="http://schemas.microsoft.com/office/drawing/2017/decorative" val="1"/>
              </a:ext>
            </a:extLst>
          </p:cNvPr>
          <p:cNvSpPr/>
          <p:nvPr/>
        </p:nvSpPr>
        <p:spPr>
          <a:xfrm>
            <a:off x="5639437" y="2731889"/>
            <a:ext cx="2814744" cy="2150606"/>
          </a:xfrm>
          <a:prstGeom prst="chevron">
            <a:avLst>
              <a:gd name="adj" fmla="val 20758"/>
            </a:avLst>
          </a:prstGeom>
          <a:solidFill>
            <a:srgbClr val="F8971D"/>
          </a:solid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vert="horz" lIns="228600" tIns="0" rIns="182843" bIns="182843"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7" name="Pentagon 39">
            <a:extLst>
              <a:ext uri="{FF2B5EF4-FFF2-40B4-BE49-F238E27FC236}">
                <a16:creationId xmlns:a16="http://schemas.microsoft.com/office/drawing/2014/main" id="{BBA21032-9FB4-29EC-A35D-8561A3AA9DA1}"/>
              </a:ext>
              <a:ext uri="{C183D7F6-B498-43B3-948B-1728B52AA6E4}">
                <adec:decorative xmlns:adec="http://schemas.microsoft.com/office/drawing/2017/decorative" val="1"/>
              </a:ext>
            </a:extLst>
          </p:cNvPr>
          <p:cNvSpPr/>
          <p:nvPr/>
        </p:nvSpPr>
        <p:spPr>
          <a:xfrm>
            <a:off x="5556513" y="3845380"/>
            <a:ext cx="2849698" cy="1011264"/>
          </a:xfrm>
          <a:custGeom>
            <a:avLst/>
            <a:gdLst>
              <a:gd name="connsiteX0" fmla="*/ 0 w 2949120"/>
              <a:gd name="connsiteY0" fmla="*/ 0 h 2150606"/>
              <a:gd name="connsiteX1" fmla="*/ 2473793 w 2949120"/>
              <a:gd name="connsiteY1" fmla="*/ 0 h 2150606"/>
              <a:gd name="connsiteX2" fmla="*/ 2949120 w 2949120"/>
              <a:gd name="connsiteY2" fmla="*/ 1075303 h 2150606"/>
              <a:gd name="connsiteX3" fmla="*/ 2473793 w 2949120"/>
              <a:gd name="connsiteY3" fmla="*/ 2150606 h 2150606"/>
              <a:gd name="connsiteX4" fmla="*/ 0 w 2949120"/>
              <a:gd name="connsiteY4" fmla="*/ 2150606 h 2150606"/>
              <a:gd name="connsiteX5" fmla="*/ 0 w 2949120"/>
              <a:gd name="connsiteY5" fmla="*/ 0 h 2150606"/>
              <a:gd name="connsiteX0" fmla="*/ 0 w 2949120"/>
              <a:gd name="connsiteY0" fmla="*/ 0 h 2150606"/>
              <a:gd name="connsiteX1" fmla="*/ 2573685 w 2949120"/>
              <a:gd name="connsiteY1" fmla="*/ 1098817 h 2150606"/>
              <a:gd name="connsiteX2" fmla="*/ 2949120 w 2949120"/>
              <a:gd name="connsiteY2" fmla="*/ 1075303 h 2150606"/>
              <a:gd name="connsiteX3" fmla="*/ 2473793 w 2949120"/>
              <a:gd name="connsiteY3" fmla="*/ 2150606 h 2150606"/>
              <a:gd name="connsiteX4" fmla="*/ 0 w 2949120"/>
              <a:gd name="connsiteY4" fmla="*/ 2150606 h 2150606"/>
              <a:gd name="connsiteX5" fmla="*/ 0 w 2949120"/>
              <a:gd name="connsiteY5" fmla="*/ 0 h 2150606"/>
              <a:gd name="connsiteX0" fmla="*/ 0 w 2956804"/>
              <a:gd name="connsiteY0" fmla="*/ 0 h 1113261"/>
              <a:gd name="connsiteX1" fmla="*/ 2581369 w 2956804"/>
              <a:gd name="connsiteY1" fmla="*/ 61472 h 1113261"/>
              <a:gd name="connsiteX2" fmla="*/ 2956804 w 2956804"/>
              <a:gd name="connsiteY2" fmla="*/ 37958 h 1113261"/>
              <a:gd name="connsiteX3" fmla="*/ 2481477 w 2956804"/>
              <a:gd name="connsiteY3" fmla="*/ 1113261 h 1113261"/>
              <a:gd name="connsiteX4" fmla="*/ 7684 w 2956804"/>
              <a:gd name="connsiteY4" fmla="*/ 1113261 h 1113261"/>
              <a:gd name="connsiteX5" fmla="*/ 0 w 2956804"/>
              <a:gd name="connsiteY5" fmla="*/ 0 h 1113261"/>
              <a:gd name="connsiteX0" fmla="*/ 0 w 2956804"/>
              <a:gd name="connsiteY0" fmla="*/ 0 h 1113261"/>
              <a:gd name="connsiteX1" fmla="*/ 2573685 w 2956804"/>
              <a:gd name="connsiteY1" fmla="*/ 30736 h 1113261"/>
              <a:gd name="connsiteX2" fmla="*/ 2956804 w 2956804"/>
              <a:gd name="connsiteY2" fmla="*/ 37958 h 1113261"/>
              <a:gd name="connsiteX3" fmla="*/ 2481477 w 2956804"/>
              <a:gd name="connsiteY3" fmla="*/ 1113261 h 1113261"/>
              <a:gd name="connsiteX4" fmla="*/ 7684 w 2956804"/>
              <a:gd name="connsiteY4" fmla="*/ 1113261 h 1113261"/>
              <a:gd name="connsiteX5" fmla="*/ 0 w 2956804"/>
              <a:gd name="connsiteY5" fmla="*/ 0 h 1113261"/>
              <a:gd name="connsiteX0" fmla="*/ 0 w 2956804"/>
              <a:gd name="connsiteY0" fmla="*/ 0 h 1113261"/>
              <a:gd name="connsiteX1" fmla="*/ 2956804 w 2956804"/>
              <a:gd name="connsiteY1" fmla="*/ 37958 h 1113261"/>
              <a:gd name="connsiteX2" fmla="*/ 2481477 w 2956804"/>
              <a:gd name="connsiteY2" fmla="*/ 1113261 h 1113261"/>
              <a:gd name="connsiteX3" fmla="*/ 7684 w 2956804"/>
              <a:gd name="connsiteY3" fmla="*/ 1113261 h 1113261"/>
              <a:gd name="connsiteX4" fmla="*/ 0 w 2956804"/>
              <a:gd name="connsiteY4" fmla="*/ 0 h 1113261"/>
              <a:gd name="connsiteX0" fmla="*/ 8025 w 2949461"/>
              <a:gd name="connsiteY0" fmla="*/ 23514 h 1075303"/>
              <a:gd name="connsiteX1" fmla="*/ 2949461 w 2949461"/>
              <a:gd name="connsiteY1" fmla="*/ 0 h 1075303"/>
              <a:gd name="connsiteX2" fmla="*/ 2474134 w 2949461"/>
              <a:gd name="connsiteY2" fmla="*/ 1075303 h 1075303"/>
              <a:gd name="connsiteX3" fmla="*/ 341 w 2949461"/>
              <a:gd name="connsiteY3" fmla="*/ 1075303 h 1075303"/>
              <a:gd name="connsiteX4" fmla="*/ 8025 w 2949461"/>
              <a:gd name="connsiteY4" fmla="*/ 23514 h 1075303"/>
              <a:gd name="connsiteX0" fmla="*/ 62508 w 2949192"/>
              <a:gd name="connsiteY0" fmla="*/ 15830 h 1075303"/>
              <a:gd name="connsiteX1" fmla="*/ 2949192 w 2949192"/>
              <a:gd name="connsiteY1" fmla="*/ 0 h 1075303"/>
              <a:gd name="connsiteX2" fmla="*/ 2473865 w 2949192"/>
              <a:gd name="connsiteY2" fmla="*/ 1075303 h 1075303"/>
              <a:gd name="connsiteX3" fmla="*/ 72 w 2949192"/>
              <a:gd name="connsiteY3" fmla="*/ 1075303 h 1075303"/>
              <a:gd name="connsiteX4" fmla="*/ 62508 w 2949192"/>
              <a:gd name="connsiteY4" fmla="*/ 15830 h 1075303"/>
              <a:gd name="connsiteX0" fmla="*/ 8025 w 2894709"/>
              <a:gd name="connsiteY0" fmla="*/ 15830 h 1075303"/>
              <a:gd name="connsiteX1" fmla="*/ 2894709 w 2894709"/>
              <a:gd name="connsiteY1" fmla="*/ 0 h 1075303"/>
              <a:gd name="connsiteX2" fmla="*/ 2419382 w 2894709"/>
              <a:gd name="connsiteY2" fmla="*/ 1075303 h 1075303"/>
              <a:gd name="connsiteX3" fmla="*/ 341 w 2894709"/>
              <a:gd name="connsiteY3" fmla="*/ 1067619 h 1075303"/>
              <a:gd name="connsiteX4" fmla="*/ 8025 w 2894709"/>
              <a:gd name="connsiteY4" fmla="*/ 15830 h 1075303"/>
              <a:gd name="connsiteX0" fmla="*/ 14087 w 2900771"/>
              <a:gd name="connsiteY0" fmla="*/ 15830 h 1075303"/>
              <a:gd name="connsiteX1" fmla="*/ 2900771 w 2900771"/>
              <a:gd name="connsiteY1" fmla="*/ 0 h 1075303"/>
              <a:gd name="connsiteX2" fmla="*/ 2425444 w 2900771"/>
              <a:gd name="connsiteY2" fmla="*/ 1075303 h 1075303"/>
              <a:gd name="connsiteX3" fmla="*/ 238 w 2900771"/>
              <a:gd name="connsiteY3" fmla="*/ 1049452 h 1075303"/>
              <a:gd name="connsiteX4" fmla="*/ 14087 w 2900771"/>
              <a:gd name="connsiteY4" fmla="*/ 15830 h 1075303"/>
              <a:gd name="connsiteX0" fmla="*/ 0 w 2911341"/>
              <a:gd name="connsiteY0" fmla="*/ 52163 h 1075303"/>
              <a:gd name="connsiteX1" fmla="*/ 2911341 w 2911341"/>
              <a:gd name="connsiteY1" fmla="*/ 0 h 1075303"/>
              <a:gd name="connsiteX2" fmla="*/ 2436014 w 2911341"/>
              <a:gd name="connsiteY2" fmla="*/ 1075303 h 1075303"/>
              <a:gd name="connsiteX3" fmla="*/ 10808 w 2911341"/>
              <a:gd name="connsiteY3" fmla="*/ 1049452 h 1075303"/>
              <a:gd name="connsiteX4" fmla="*/ 0 w 2911341"/>
              <a:gd name="connsiteY4" fmla="*/ 52163 h 1075303"/>
              <a:gd name="connsiteX0" fmla="*/ 8025 w 2900874"/>
              <a:gd name="connsiteY0" fmla="*/ 21885 h 1075303"/>
              <a:gd name="connsiteX1" fmla="*/ 2900874 w 2900874"/>
              <a:gd name="connsiteY1" fmla="*/ 0 h 1075303"/>
              <a:gd name="connsiteX2" fmla="*/ 2425547 w 2900874"/>
              <a:gd name="connsiteY2" fmla="*/ 1075303 h 1075303"/>
              <a:gd name="connsiteX3" fmla="*/ 341 w 2900874"/>
              <a:gd name="connsiteY3" fmla="*/ 1049452 h 1075303"/>
              <a:gd name="connsiteX4" fmla="*/ 8025 w 2900874"/>
              <a:gd name="connsiteY4" fmla="*/ 21885 h 1075303"/>
              <a:gd name="connsiteX0" fmla="*/ 8025 w 2900874"/>
              <a:gd name="connsiteY0" fmla="*/ 33997 h 1075303"/>
              <a:gd name="connsiteX1" fmla="*/ 2900874 w 2900874"/>
              <a:gd name="connsiteY1" fmla="*/ 0 h 1075303"/>
              <a:gd name="connsiteX2" fmla="*/ 2425547 w 2900874"/>
              <a:gd name="connsiteY2" fmla="*/ 1075303 h 1075303"/>
              <a:gd name="connsiteX3" fmla="*/ 341 w 2900874"/>
              <a:gd name="connsiteY3" fmla="*/ 1049452 h 1075303"/>
              <a:gd name="connsiteX4" fmla="*/ 8025 w 2900874"/>
              <a:gd name="connsiteY4" fmla="*/ 33997 h 1075303"/>
              <a:gd name="connsiteX0" fmla="*/ 26327 w 2900683"/>
              <a:gd name="connsiteY0" fmla="*/ 15830 h 1075303"/>
              <a:gd name="connsiteX1" fmla="*/ 2900683 w 2900683"/>
              <a:gd name="connsiteY1" fmla="*/ 0 h 1075303"/>
              <a:gd name="connsiteX2" fmla="*/ 2425356 w 2900683"/>
              <a:gd name="connsiteY2" fmla="*/ 1075303 h 1075303"/>
              <a:gd name="connsiteX3" fmla="*/ 150 w 2900683"/>
              <a:gd name="connsiteY3" fmla="*/ 1049452 h 1075303"/>
              <a:gd name="connsiteX4" fmla="*/ 26327 w 2900683"/>
              <a:gd name="connsiteY4" fmla="*/ 15830 h 1075303"/>
              <a:gd name="connsiteX0" fmla="*/ 8024 w 2900873"/>
              <a:gd name="connsiteY0" fmla="*/ 33997 h 1075303"/>
              <a:gd name="connsiteX1" fmla="*/ 2900873 w 2900873"/>
              <a:gd name="connsiteY1" fmla="*/ 0 h 1075303"/>
              <a:gd name="connsiteX2" fmla="*/ 2425546 w 2900873"/>
              <a:gd name="connsiteY2" fmla="*/ 1075303 h 1075303"/>
              <a:gd name="connsiteX3" fmla="*/ 340 w 2900873"/>
              <a:gd name="connsiteY3" fmla="*/ 1049452 h 1075303"/>
              <a:gd name="connsiteX4" fmla="*/ 8024 w 2900873"/>
              <a:gd name="connsiteY4" fmla="*/ 33997 h 1075303"/>
              <a:gd name="connsiteX0" fmla="*/ 8024 w 2900873"/>
              <a:gd name="connsiteY0" fmla="*/ 33997 h 1049452"/>
              <a:gd name="connsiteX1" fmla="*/ 2900873 w 2900873"/>
              <a:gd name="connsiteY1" fmla="*/ 0 h 1049452"/>
              <a:gd name="connsiteX2" fmla="*/ 2437874 w 2900873"/>
              <a:gd name="connsiteY2" fmla="*/ 1045025 h 1049452"/>
              <a:gd name="connsiteX3" fmla="*/ 340 w 2900873"/>
              <a:gd name="connsiteY3" fmla="*/ 1049452 h 1049452"/>
              <a:gd name="connsiteX4" fmla="*/ 8024 w 2900873"/>
              <a:gd name="connsiteY4" fmla="*/ 33997 h 1049452"/>
              <a:gd name="connsiteX0" fmla="*/ 14088 w 2900772"/>
              <a:gd name="connsiteY0" fmla="*/ 9774 h 1049452"/>
              <a:gd name="connsiteX1" fmla="*/ 2900772 w 2900772"/>
              <a:gd name="connsiteY1" fmla="*/ 0 h 1049452"/>
              <a:gd name="connsiteX2" fmla="*/ 2437773 w 2900772"/>
              <a:gd name="connsiteY2" fmla="*/ 1045025 h 1049452"/>
              <a:gd name="connsiteX3" fmla="*/ 239 w 2900772"/>
              <a:gd name="connsiteY3" fmla="*/ 1049452 h 1049452"/>
              <a:gd name="connsiteX4" fmla="*/ 14088 w 2900772"/>
              <a:gd name="connsiteY4" fmla="*/ 9774 h 1049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0772" h="1049452">
                <a:moveTo>
                  <a:pt x="14088" y="9774"/>
                </a:moveTo>
                <a:lnTo>
                  <a:pt x="2900772" y="0"/>
                </a:lnTo>
                <a:lnTo>
                  <a:pt x="2437773" y="1045025"/>
                </a:lnTo>
                <a:lnTo>
                  <a:pt x="239" y="1049452"/>
                </a:lnTo>
                <a:cubicBezTo>
                  <a:pt x="-2322" y="678365"/>
                  <a:pt x="16649" y="380861"/>
                  <a:pt x="14088" y="9774"/>
                </a:cubicBezTo>
                <a:close/>
              </a:path>
            </a:pathLst>
          </a:custGeom>
          <a:solidFill>
            <a:schemeClr val="tx1">
              <a:alpha val="10000"/>
            </a:schemeClr>
          </a:solidFill>
          <a:ln w="57150">
            <a:noFill/>
          </a:ln>
          <a:effectLst/>
        </p:spPr>
        <p:style>
          <a:lnRef idx="1">
            <a:schemeClr val="accent1"/>
          </a:lnRef>
          <a:fillRef idx="3">
            <a:schemeClr val="accent1"/>
          </a:fillRef>
          <a:effectRef idx="2">
            <a:schemeClr val="accent1"/>
          </a:effectRef>
          <a:fontRef idx="minor">
            <a:schemeClr val="lt1"/>
          </a:fontRef>
        </p:style>
        <p:txBody>
          <a:bodyPr vert="horz" lIns="228600" tIns="0" rIns="182843" bIns="182843"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8" name="Chevron 7">
            <a:extLst>
              <a:ext uri="{FF2B5EF4-FFF2-40B4-BE49-F238E27FC236}">
                <a16:creationId xmlns:a16="http://schemas.microsoft.com/office/drawing/2014/main" id="{B0344A4F-AA61-1A78-3F72-703B33DB8C94}"/>
              </a:ext>
              <a:ext uri="{C183D7F6-B498-43B3-948B-1728B52AA6E4}">
                <adec:decorative xmlns:adec="http://schemas.microsoft.com/office/drawing/2017/decorative" val="1"/>
              </a:ext>
            </a:extLst>
          </p:cNvPr>
          <p:cNvSpPr/>
          <p:nvPr/>
        </p:nvSpPr>
        <p:spPr>
          <a:xfrm>
            <a:off x="3128242" y="2561098"/>
            <a:ext cx="2945194" cy="2499892"/>
          </a:xfrm>
          <a:prstGeom prst="chevron">
            <a:avLst>
              <a:gd name="adj" fmla="val 20758"/>
            </a:avLst>
          </a:prstGeom>
          <a:solidFill>
            <a:srgbClr val="00A9E6"/>
          </a:solid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vert="horz" lIns="228600" tIns="0" rIns="182843" bIns="182843" rtlCol="0" anchor="t" anchorCtr="0"/>
          <a:lstStyle/>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19" name="Pentagon 39">
            <a:extLst>
              <a:ext uri="{FF2B5EF4-FFF2-40B4-BE49-F238E27FC236}">
                <a16:creationId xmlns:a16="http://schemas.microsoft.com/office/drawing/2014/main" id="{57616984-3074-7702-3758-2DB996ED31F0}"/>
              </a:ext>
              <a:ext uri="{C183D7F6-B498-43B3-948B-1728B52AA6E4}">
                <adec:decorative xmlns:adec="http://schemas.microsoft.com/office/drawing/2017/decorative" val="1"/>
              </a:ext>
            </a:extLst>
          </p:cNvPr>
          <p:cNvSpPr/>
          <p:nvPr/>
        </p:nvSpPr>
        <p:spPr>
          <a:xfrm rot="157928">
            <a:off x="3218110" y="3758453"/>
            <a:ext cx="2768226" cy="1338114"/>
          </a:xfrm>
          <a:custGeom>
            <a:avLst/>
            <a:gdLst>
              <a:gd name="connsiteX0" fmla="*/ 0 w 2949120"/>
              <a:gd name="connsiteY0" fmla="*/ 0 h 2150606"/>
              <a:gd name="connsiteX1" fmla="*/ 2473793 w 2949120"/>
              <a:gd name="connsiteY1" fmla="*/ 0 h 2150606"/>
              <a:gd name="connsiteX2" fmla="*/ 2949120 w 2949120"/>
              <a:gd name="connsiteY2" fmla="*/ 1075303 h 2150606"/>
              <a:gd name="connsiteX3" fmla="*/ 2473793 w 2949120"/>
              <a:gd name="connsiteY3" fmla="*/ 2150606 h 2150606"/>
              <a:gd name="connsiteX4" fmla="*/ 0 w 2949120"/>
              <a:gd name="connsiteY4" fmla="*/ 2150606 h 2150606"/>
              <a:gd name="connsiteX5" fmla="*/ 0 w 2949120"/>
              <a:gd name="connsiteY5" fmla="*/ 0 h 2150606"/>
              <a:gd name="connsiteX0" fmla="*/ 0 w 2949120"/>
              <a:gd name="connsiteY0" fmla="*/ 0 h 2150606"/>
              <a:gd name="connsiteX1" fmla="*/ 2573685 w 2949120"/>
              <a:gd name="connsiteY1" fmla="*/ 1098817 h 2150606"/>
              <a:gd name="connsiteX2" fmla="*/ 2949120 w 2949120"/>
              <a:gd name="connsiteY2" fmla="*/ 1075303 h 2150606"/>
              <a:gd name="connsiteX3" fmla="*/ 2473793 w 2949120"/>
              <a:gd name="connsiteY3" fmla="*/ 2150606 h 2150606"/>
              <a:gd name="connsiteX4" fmla="*/ 0 w 2949120"/>
              <a:gd name="connsiteY4" fmla="*/ 2150606 h 2150606"/>
              <a:gd name="connsiteX5" fmla="*/ 0 w 2949120"/>
              <a:gd name="connsiteY5" fmla="*/ 0 h 2150606"/>
              <a:gd name="connsiteX0" fmla="*/ 0 w 2956804"/>
              <a:gd name="connsiteY0" fmla="*/ 0 h 1113261"/>
              <a:gd name="connsiteX1" fmla="*/ 2581369 w 2956804"/>
              <a:gd name="connsiteY1" fmla="*/ 61472 h 1113261"/>
              <a:gd name="connsiteX2" fmla="*/ 2956804 w 2956804"/>
              <a:gd name="connsiteY2" fmla="*/ 37958 h 1113261"/>
              <a:gd name="connsiteX3" fmla="*/ 2481477 w 2956804"/>
              <a:gd name="connsiteY3" fmla="*/ 1113261 h 1113261"/>
              <a:gd name="connsiteX4" fmla="*/ 7684 w 2956804"/>
              <a:gd name="connsiteY4" fmla="*/ 1113261 h 1113261"/>
              <a:gd name="connsiteX5" fmla="*/ 0 w 2956804"/>
              <a:gd name="connsiteY5" fmla="*/ 0 h 1113261"/>
              <a:gd name="connsiteX0" fmla="*/ 0 w 2956804"/>
              <a:gd name="connsiteY0" fmla="*/ 0 h 1113261"/>
              <a:gd name="connsiteX1" fmla="*/ 2573685 w 2956804"/>
              <a:gd name="connsiteY1" fmla="*/ 30736 h 1113261"/>
              <a:gd name="connsiteX2" fmla="*/ 2956804 w 2956804"/>
              <a:gd name="connsiteY2" fmla="*/ 37958 h 1113261"/>
              <a:gd name="connsiteX3" fmla="*/ 2481477 w 2956804"/>
              <a:gd name="connsiteY3" fmla="*/ 1113261 h 1113261"/>
              <a:gd name="connsiteX4" fmla="*/ 7684 w 2956804"/>
              <a:gd name="connsiteY4" fmla="*/ 1113261 h 1113261"/>
              <a:gd name="connsiteX5" fmla="*/ 0 w 2956804"/>
              <a:gd name="connsiteY5" fmla="*/ 0 h 1113261"/>
              <a:gd name="connsiteX0" fmla="*/ 0 w 2956804"/>
              <a:gd name="connsiteY0" fmla="*/ 0 h 1113261"/>
              <a:gd name="connsiteX1" fmla="*/ 2956804 w 2956804"/>
              <a:gd name="connsiteY1" fmla="*/ 37958 h 1113261"/>
              <a:gd name="connsiteX2" fmla="*/ 2481477 w 2956804"/>
              <a:gd name="connsiteY2" fmla="*/ 1113261 h 1113261"/>
              <a:gd name="connsiteX3" fmla="*/ 7684 w 2956804"/>
              <a:gd name="connsiteY3" fmla="*/ 1113261 h 1113261"/>
              <a:gd name="connsiteX4" fmla="*/ 0 w 2956804"/>
              <a:gd name="connsiteY4" fmla="*/ 0 h 1113261"/>
              <a:gd name="connsiteX0" fmla="*/ 8025 w 2949461"/>
              <a:gd name="connsiteY0" fmla="*/ 23514 h 1075303"/>
              <a:gd name="connsiteX1" fmla="*/ 2949461 w 2949461"/>
              <a:gd name="connsiteY1" fmla="*/ 0 h 1075303"/>
              <a:gd name="connsiteX2" fmla="*/ 2474134 w 2949461"/>
              <a:gd name="connsiteY2" fmla="*/ 1075303 h 1075303"/>
              <a:gd name="connsiteX3" fmla="*/ 341 w 2949461"/>
              <a:gd name="connsiteY3" fmla="*/ 1075303 h 1075303"/>
              <a:gd name="connsiteX4" fmla="*/ 8025 w 2949461"/>
              <a:gd name="connsiteY4" fmla="*/ 23514 h 1075303"/>
              <a:gd name="connsiteX0" fmla="*/ 62508 w 2949192"/>
              <a:gd name="connsiteY0" fmla="*/ 15830 h 1075303"/>
              <a:gd name="connsiteX1" fmla="*/ 2949192 w 2949192"/>
              <a:gd name="connsiteY1" fmla="*/ 0 h 1075303"/>
              <a:gd name="connsiteX2" fmla="*/ 2473865 w 2949192"/>
              <a:gd name="connsiteY2" fmla="*/ 1075303 h 1075303"/>
              <a:gd name="connsiteX3" fmla="*/ 72 w 2949192"/>
              <a:gd name="connsiteY3" fmla="*/ 1075303 h 1075303"/>
              <a:gd name="connsiteX4" fmla="*/ 62508 w 2949192"/>
              <a:gd name="connsiteY4" fmla="*/ 15830 h 1075303"/>
              <a:gd name="connsiteX0" fmla="*/ 8025 w 2894709"/>
              <a:gd name="connsiteY0" fmla="*/ 15830 h 1075303"/>
              <a:gd name="connsiteX1" fmla="*/ 2894709 w 2894709"/>
              <a:gd name="connsiteY1" fmla="*/ 0 h 1075303"/>
              <a:gd name="connsiteX2" fmla="*/ 2419382 w 2894709"/>
              <a:gd name="connsiteY2" fmla="*/ 1075303 h 1075303"/>
              <a:gd name="connsiteX3" fmla="*/ 341 w 2894709"/>
              <a:gd name="connsiteY3" fmla="*/ 1067619 h 1075303"/>
              <a:gd name="connsiteX4" fmla="*/ 8025 w 2894709"/>
              <a:gd name="connsiteY4" fmla="*/ 15830 h 1075303"/>
              <a:gd name="connsiteX0" fmla="*/ 14087 w 2900771"/>
              <a:gd name="connsiteY0" fmla="*/ 15830 h 1075303"/>
              <a:gd name="connsiteX1" fmla="*/ 2900771 w 2900771"/>
              <a:gd name="connsiteY1" fmla="*/ 0 h 1075303"/>
              <a:gd name="connsiteX2" fmla="*/ 2425444 w 2900771"/>
              <a:gd name="connsiteY2" fmla="*/ 1075303 h 1075303"/>
              <a:gd name="connsiteX3" fmla="*/ 238 w 2900771"/>
              <a:gd name="connsiteY3" fmla="*/ 1049452 h 1075303"/>
              <a:gd name="connsiteX4" fmla="*/ 14087 w 2900771"/>
              <a:gd name="connsiteY4" fmla="*/ 15830 h 1075303"/>
              <a:gd name="connsiteX0" fmla="*/ 0 w 2911341"/>
              <a:gd name="connsiteY0" fmla="*/ 52163 h 1075303"/>
              <a:gd name="connsiteX1" fmla="*/ 2911341 w 2911341"/>
              <a:gd name="connsiteY1" fmla="*/ 0 h 1075303"/>
              <a:gd name="connsiteX2" fmla="*/ 2436014 w 2911341"/>
              <a:gd name="connsiteY2" fmla="*/ 1075303 h 1075303"/>
              <a:gd name="connsiteX3" fmla="*/ 10808 w 2911341"/>
              <a:gd name="connsiteY3" fmla="*/ 1049452 h 1075303"/>
              <a:gd name="connsiteX4" fmla="*/ 0 w 2911341"/>
              <a:gd name="connsiteY4" fmla="*/ 52163 h 1075303"/>
              <a:gd name="connsiteX0" fmla="*/ 8025 w 2900874"/>
              <a:gd name="connsiteY0" fmla="*/ 21885 h 1075303"/>
              <a:gd name="connsiteX1" fmla="*/ 2900874 w 2900874"/>
              <a:gd name="connsiteY1" fmla="*/ 0 h 1075303"/>
              <a:gd name="connsiteX2" fmla="*/ 2425547 w 2900874"/>
              <a:gd name="connsiteY2" fmla="*/ 1075303 h 1075303"/>
              <a:gd name="connsiteX3" fmla="*/ 341 w 2900874"/>
              <a:gd name="connsiteY3" fmla="*/ 1049452 h 1075303"/>
              <a:gd name="connsiteX4" fmla="*/ 8025 w 2900874"/>
              <a:gd name="connsiteY4" fmla="*/ 21885 h 1075303"/>
              <a:gd name="connsiteX0" fmla="*/ 8025 w 2900874"/>
              <a:gd name="connsiteY0" fmla="*/ 33997 h 1075303"/>
              <a:gd name="connsiteX1" fmla="*/ 2900874 w 2900874"/>
              <a:gd name="connsiteY1" fmla="*/ 0 h 1075303"/>
              <a:gd name="connsiteX2" fmla="*/ 2425547 w 2900874"/>
              <a:gd name="connsiteY2" fmla="*/ 1075303 h 1075303"/>
              <a:gd name="connsiteX3" fmla="*/ 341 w 2900874"/>
              <a:gd name="connsiteY3" fmla="*/ 1049452 h 1075303"/>
              <a:gd name="connsiteX4" fmla="*/ 8025 w 2900874"/>
              <a:gd name="connsiteY4" fmla="*/ 33997 h 1075303"/>
              <a:gd name="connsiteX0" fmla="*/ 26327 w 2900683"/>
              <a:gd name="connsiteY0" fmla="*/ 15830 h 1075303"/>
              <a:gd name="connsiteX1" fmla="*/ 2900683 w 2900683"/>
              <a:gd name="connsiteY1" fmla="*/ 0 h 1075303"/>
              <a:gd name="connsiteX2" fmla="*/ 2425356 w 2900683"/>
              <a:gd name="connsiteY2" fmla="*/ 1075303 h 1075303"/>
              <a:gd name="connsiteX3" fmla="*/ 150 w 2900683"/>
              <a:gd name="connsiteY3" fmla="*/ 1049452 h 1075303"/>
              <a:gd name="connsiteX4" fmla="*/ 26327 w 2900683"/>
              <a:gd name="connsiteY4" fmla="*/ 15830 h 1075303"/>
              <a:gd name="connsiteX0" fmla="*/ 8024 w 2900873"/>
              <a:gd name="connsiteY0" fmla="*/ 33997 h 1075303"/>
              <a:gd name="connsiteX1" fmla="*/ 2900873 w 2900873"/>
              <a:gd name="connsiteY1" fmla="*/ 0 h 1075303"/>
              <a:gd name="connsiteX2" fmla="*/ 2425546 w 2900873"/>
              <a:gd name="connsiteY2" fmla="*/ 1075303 h 1075303"/>
              <a:gd name="connsiteX3" fmla="*/ 340 w 2900873"/>
              <a:gd name="connsiteY3" fmla="*/ 1049452 h 1075303"/>
              <a:gd name="connsiteX4" fmla="*/ 8024 w 2900873"/>
              <a:gd name="connsiteY4" fmla="*/ 33997 h 1075303"/>
              <a:gd name="connsiteX0" fmla="*/ 8024 w 2900873"/>
              <a:gd name="connsiteY0" fmla="*/ 33997 h 1049452"/>
              <a:gd name="connsiteX1" fmla="*/ 2900873 w 2900873"/>
              <a:gd name="connsiteY1" fmla="*/ 0 h 1049452"/>
              <a:gd name="connsiteX2" fmla="*/ 2437874 w 2900873"/>
              <a:gd name="connsiteY2" fmla="*/ 1045025 h 1049452"/>
              <a:gd name="connsiteX3" fmla="*/ 340 w 2900873"/>
              <a:gd name="connsiteY3" fmla="*/ 1049452 h 1049452"/>
              <a:gd name="connsiteX4" fmla="*/ 8024 w 2900873"/>
              <a:gd name="connsiteY4" fmla="*/ 33997 h 1049452"/>
              <a:gd name="connsiteX0" fmla="*/ 14088 w 2900772"/>
              <a:gd name="connsiteY0" fmla="*/ 9774 h 1049452"/>
              <a:gd name="connsiteX1" fmla="*/ 2900772 w 2900772"/>
              <a:gd name="connsiteY1" fmla="*/ 0 h 1049452"/>
              <a:gd name="connsiteX2" fmla="*/ 2437773 w 2900772"/>
              <a:gd name="connsiteY2" fmla="*/ 1045025 h 1049452"/>
              <a:gd name="connsiteX3" fmla="*/ 239 w 2900772"/>
              <a:gd name="connsiteY3" fmla="*/ 1049452 h 1049452"/>
              <a:gd name="connsiteX4" fmla="*/ 14088 w 2900772"/>
              <a:gd name="connsiteY4" fmla="*/ 9774 h 1049452"/>
              <a:gd name="connsiteX0" fmla="*/ 14088 w 2900772"/>
              <a:gd name="connsiteY0" fmla="*/ 9774 h 1049452"/>
              <a:gd name="connsiteX1" fmla="*/ 2900772 w 2900772"/>
              <a:gd name="connsiteY1" fmla="*/ 0 h 1049452"/>
              <a:gd name="connsiteX2" fmla="*/ 2442052 w 2900772"/>
              <a:gd name="connsiteY2" fmla="*/ 969626 h 1049452"/>
              <a:gd name="connsiteX3" fmla="*/ 239 w 2900772"/>
              <a:gd name="connsiteY3" fmla="*/ 1049452 h 1049452"/>
              <a:gd name="connsiteX4" fmla="*/ 14088 w 2900772"/>
              <a:gd name="connsiteY4" fmla="*/ 9774 h 1049452"/>
              <a:gd name="connsiteX0" fmla="*/ 363155 w 2900547"/>
              <a:gd name="connsiteY0" fmla="*/ 21092 h 1049452"/>
              <a:gd name="connsiteX1" fmla="*/ 2900547 w 2900547"/>
              <a:gd name="connsiteY1" fmla="*/ 0 h 1049452"/>
              <a:gd name="connsiteX2" fmla="*/ 2441827 w 2900547"/>
              <a:gd name="connsiteY2" fmla="*/ 969626 h 1049452"/>
              <a:gd name="connsiteX3" fmla="*/ 14 w 2900547"/>
              <a:gd name="connsiteY3" fmla="*/ 1049452 h 1049452"/>
              <a:gd name="connsiteX4" fmla="*/ 363155 w 2900547"/>
              <a:gd name="connsiteY4" fmla="*/ 21092 h 1049452"/>
              <a:gd name="connsiteX0" fmla="*/ 363155 w 2900547"/>
              <a:gd name="connsiteY0" fmla="*/ 21092 h 1049452"/>
              <a:gd name="connsiteX1" fmla="*/ 2900547 w 2900547"/>
              <a:gd name="connsiteY1" fmla="*/ 0 h 1049452"/>
              <a:gd name="connsiteX2" fmla="*/ 2441827 w 2900547"/>
              <a:gd name="connsiteY2" fmla="*/ 969626 h 1049452"/>
              <a:gd name="connsiteX3" fmla="*/ 14 w 2900547"/>
              <a:gd name="connsiteY3" fmla="*/ 1049452 h 1049452"/>
              <a:gd name="connsiteX4" fmla="*/ 363155 w 2900547"/>
              <a:gd name="connsiteY4" fmla="*/ 21092 h 1049452"/>
              <a:gd name="connsiteX0" fmla="*/ 449717 w 2900544"/>
              <a:gd name="connsiteY0" fmla="*/ 93347 h 1049452"/>
              <a:gd name="connsiteX1" fmla="*/ 2900544 w 2900544"/>
              <a:gd name="connsiteY1" fmla="*/ 0 h 1049452"/>
              <a:gd name="connsiteX2" fmla="*/ 2441824 w 2900544"/>
              <a:gd name="connsiteY2" fmla="*/ 969626 h 1049452"/>
              <a:gd name="connsiteX3" fmla="*/ 11 w 2900544"/>
              <a:gd name="connsiteY3" fmla="*/ 1049452 h 1049452"/>
              <a:gd name="connsiteX4" fmla="*/ 449717 w 2900544"/>
              <a:gd name="connsiteY4" fmla="*/ 93347 h 1049452"/>
              <a:gd name="connsiteX0" fmla="*/ 449720 w 2900547"/>
              <a:gd name="connsiteY0" fmla="*/ 93347 h 1049452"/>
              <a:gd name="connsiteX1" fmla="*/ 2900547 w 2900547"/>
              <a:gd name="connsiteY1" fmla="*/ 0 h 1049452"/>
              <a:gd name="connsiteX2" fmla="*/ 2441827 w 2900547"/>
              <a:gd name="connsiteY2" fmla="*/ 969626 h 1049452"/>
              <a:gd name="connsiteX3" fmla="*/ 14 w 2900547"/>
              <a:gd name="connsiteY3" fmla="*/ 1049452 h 1049452"/>
              <a:gd name="connsiteX4" fmla="*/ 449720 w 2900547"/>
              <a:gd name="connsiteY4" fmla="*/ 93347 h 1049452"/>
              <a:gd name="connsiteX0" fmla="*/ 447100 w 2897927"/>
              <a:gd name="connsiteY0" fmla="*/ 93347 h 1056050"/>
              <a:gd name="connsiteX1" fmla="*/ 2897927 w 2897927"/>
              <a:gd name="connsiteY1" fmla="*/ 0 h 1056050"/>
              <a:gd name="connsiteX2" fmla="*/ 2439207 w 2897927"/>
              <a:gd name="connsiteY2" fmla="*/ 969626 h 1056050"/>
              <a:gd name="connsiteX3" fmla="*/ 15 w 2897927"/>
              <a:gd name="connsiteY3" fmla="*/ 1056050 h 1056050"/>
              <a:gd name="connsiteX4" fmla="*/ 447100 w 2897927"/>
              <a:gd name="connsiteY4" fmla="*/ 93347 h 1056050"/>
              <a:gd name="connsiteX0" fmla="*/ 447085 w 2897912"/>
              <a:gd name="connsiteY0" fmla="*/ 93347 h 1056050"/>
              <a:gd name="connsiteX1" fmla="*/ 2897912 w 2897912"/>
              <a:gd name="connsiteY1" fmla="*/ 0 h 1056050"/>
              <a:gd name="connsiteX2" fmla="*/ 2439192 w 2897912"/>
              <a:gd name="connsiteY2" fmla="*/ 969626 h 1056050"/>
              <a:gd name="connsiteX3" fmla="*/ 0 w 2897912"/>
              <a:gd name="connsiteY3" fmla="*/ 1056050 h 1056050"/>
              <a:gd name="connsiteX4" fmla="*/ 447085 w 2897912"/>
              <a:gd name="connsiteY4" fmla="*/ 93347 h 1056050"/>
              <a:gd name="connsiteX0" fmla="*/ 447085 w 2897912"/>
              <a:gd name="connsiteY0" fmla="*/ 93347 h 1056050"/>
              <a:gd name="connsiteX1" fmla="*/ 2897912 w 2897912"/>
              <a:gd name="connsiteY1" fmla="*/ 0 h 1056050"/>
              <a:gd name="connsiteX2" fmla="*/ 2439192 w 2897912"/>
              <a:gd name="connsiteY2" fmla="*/ 969626 h 1056050"/>
              <a:gd name="connsiteX3" fmla="*/ 0 w 2897912"/>
              <a:gd name="connsiteY3" fmla="*/ 1056050 h 1056050"/>
              <a:gd name="connsiteX4" fmla="*/ 447085 w 2897912"/>
              <a:gd name="connsiteY4" fmla="*/ 93347 h 1056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7912" h="1056050">
                <a:moveTo>
                  <a:pt x="447085" y="93347"/>
                </a:moveTo>
                <a:lnTo>
                  <a:pt x="2897912" y="0"/>
                </a:lnTo>
                <a:lnTo>
                  <a:pt x="2439192" y="969626"/>
                </a:lnTo>
                <a:cubicBezTo>
                  <a:pt x="1626681" y="971102"/>
                  <a:pt x="823666" y="1019071"/>
                  <a:pt x="0" y="1056050"/>
                </a:cubicBezTo>
                <a:cubicBezTo>
                  <a:pt x="136519" y="671787"/>
                  <a:pt x="323809" y="403574"/>
                  <a:pt x="447085" y="93347"/>
                </a:cubicBezTo>
                <a:close/>
              </a:path>
            </a:pathLst>
          </a:custGeom>
          <a:solidFill>
            <a:schemeClr val="tx1">
              <a:alpha val="10000"/>
            </a:schemeClr>
          </a:solidFill>
          <a:ln w="57150">
            <a:noFill/>
          </a:ln>
          <a:effectLst/>
        </p:spPr>
        <p:style>
          <a:lnRef idx="1">
            <a:schemeClr val="accent1"/>
          </a:lnRef>
          <a:fillRef idx="3">
            <a:schemeClr val="accent1"/>
          </a:fillRef>
          <a:effectRef idx="2">
            <a:schemeClr val="accent1"/>
          </a:effectRef>
          <a:fontRef idx="minor">
            <a:schemeClr val="lt1"/>
          </a:fontRef>
        </p:style>
        <p:txBody>
          <a:bodyPr vert="horz" lIns="228600" tIns="0" rIns="182843" bIns="182843"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9" name="Pentagon 8">
            <a:extLst>
              <a:ext uri="{FF2B5EF4-FFF2-40B4-BE49-F238E27FC236}">
                <a16:creationId xmlns:a16="http://schemas.microsoft.com/office/drawing/2014/main" id="{CB687F1E-9514-60A6-3A5C-E1A1729368FA}"/>
              </a:ext>
              <a:ext uri="{C183D7F6-B498-43B3-948B-1728B52AA6E4}">
                <adec:decorative xmlns:adec="http://schemas.microsoft.com/office/drawing/2017/decorative" val="1"/>
              </a:ext>
            </a:extLst>
          </p:cNvPr>
          <p:cNvSpPr/>
          <p:nvPr/>
        </p:nvSpPr>
        <p:spPr>
          <a:xfrm>
            <a:off x="677739" y="2731889"/>
            <a:ext cx="2949120" cy="2150606"/>
          </a:xfrm>
          <a:prstGeom prst="homePlate">
            <a:avLst>
              <a:gd name="adj" fmla="val 22102"/>
            </a:avLst>
          </a:prstGeom>
          <a:solidFill>
            <a:srgbClr val="00A889"/>
          </a:solid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vert="horz" lIns="228600" tIns="0" rIns="182843" bIns="182843"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12" name="Pentagon 39">
            <a:extLst>
              <a:ext uri="{FF2B5EF4-FFF2-40B4-BE49-F238E27FC236}">
                <a16:creationId xmlns:a16="http://schemas.microsoft.com/office/drawing/2014/main" id="{530BAAA8-DD2B-2032-956A-A24F6D55C4E3}"/>
              </a:ext>
              <a:ext uri="{C183D7F6-B498-43B3-948B-1728B52AA6E4}">
                <adec:decorative xmlns:adec="http://schemas.microsoft.com/office/drawing/2017/decorative" val="1"/>
              </a:ext>
            </a:extLst>
          </p:cNvPr>
          <p:cNvSpPr/>
          <p:nvPr/>
        </p:nvSpPr>
        <p:spPr>
          <a:xfrm>
            <a:off x="726465" y="3807192"/>
            <a:ext cx="2882856" cy="1049452"/>
          </a:xfrm>
          <a:custGeom>
            <a:avLst/>
            <a:gdLst>
              <a:gd name="connsiteX0" fmla="*/ 0 w 2949120"/>
              <a:gd name="connsiteY0" fmla="*/ 0 h 2150606"/>
              <a:gd name="connsiteX1" fmla="*/ 2473793 w 2949120"/>
              <a:gd name="connsiteY1" fmla="*/ 0 h 2150606"/>
              <a:gd name="connsiteX2" fmla="*/ 2949120 w 2949120"/>
              <a:gd name="connsiteY2" fmla="*/ 1075303 h 2150606"/>
              <a:gd name="connsiteX3" fmla="*/ 2473793 w 2949120"/>
              <a:gd name="connsiteY3" fmla="*/ 2150606 h 2150606"/>
              <a:gd name="connsiteX4" fmla="*/ 0 w 2949120"/>
              <a:gd name="connsiteY4" fmla="*/ 2150606 h 2150606"/>
              <a:gd name="connsiteX5" fmla="*/ 0 w 2949120"/>
              <a:gd name="connsiteY5" fmla="*/ 0 h 2150606"/>
              <a:gd name="connsiteX0" fmla="*/ 0 w 2949120"/>
              <a:gd name="connsiteY0" fmla="*/ 0 h 2150606"/>
              <a:gd name="connsiteX1" fmla="*/ 2573685 w 2949120"/>
              <a:gd name="connsiteY1" fmla="*/ 1098817 h 2150606"/>
              <a:gd name="connsiteX2" fmla="*/ 2949120 w 2949120"/>
              <a:gd name="connsiteY2" fmla="*/ 1075303 h 2150606"/>
              <a:gd name="connsiteX3" fmla="*/ 2473793 w 2949120"/>
              <a:gd name="connsiteY3" fmla="*/ 2150606 h 2150606"/>
              <a:gd name="connsiteX4" fmla="*/ 0 w 2949120"/>
              <a:gd name="connsiteY4" fmla="*/ 2150606 h 2150606"/>
              <a:gd name="connsiteX5" fmla="*/ 0 w 2949120"/>
              <a:gd name="connsiteY5" fmla="*/ 0 h 2150606"/>
              <a:gd name="connsiteX0" fmla="*/ 0 w 2956804"/>
              <a:gd name="connsiteY0" fmla="*/ 0 h 1113261"/>
              <a:gd name="connsiteX1" fmla="*/ 2581369 w 2956804"/>
              <a:gd name="connsiteY1" fmla="*/ 61472 h 1113261"/>
              <a:gd name="connsiteX2" fmla="*/ 2956804 w 2956804"/>
              <a:gd name="connsiteY2" fmla="*/ 37958 h 1113261"/>
              <a:gd name="connsiteX3" fmla="*/ 2481477 w 2956804"/>
              <a:gd name="connsiteY3" fmla="*/ 1113261 h 1113261"/>
              <a:gd name="connsiteX4" fmla="*/ 7684 w 2956804"/>
              <a:gd name="connsiteY4" fmla="*/ 1113261 h 1113261"/>
              <a:gd name="connsiteX5" fmla="*/ 0 w 2956804"/>
              <a:gd name="connsiteY5" fmla="*/ 0 h 1113261"/>
              <a:gd name="connsiteX0" fmla="*/ 0 w 2956804"/>
              <a:gd name="connsiteY0" fmla="*/ 0 h 1113261"/>
              <a:gd name="connsiteX1" fmla="*/ 2573685 w 2956804"/>
              <a:gd name="connsiteY1" fmla="*/ 30736 h 1113261"/>
              <a:gd name="connsiteX2" fmla="*/ 2956804 w 2956804"/>
              <a:gd name="connsiteY2" fmla="*/ 37958 h 1113261"/>
              <a:gd name="connsiteX3" fmla="*/ 2481477 w 2956804"/>
              <a:gd name="connsiteY3" fmla="*/ 1113261 h 1113261"/>
              <a:gd name="connsiteX4" fmla="*/ 7684 w 2956804"/>
              <a:gd name="connsiteY4" fmla="*/ 1113261 h 1113261"/>
              <a:gd name="connsiteX5" fmla="*/ 0 w 2956804"/>
              <a:gd name="connsiteY5" fmla="*/ 0 h 1113261"/>
              <a:gd name="connsiteX0" fmla="*/ 0 w 2956804"/>
              <a:gd name="connsiteY0" fmla="*/ 0 h 1113261"/>
              <a:gd name="connsiteX1" fmla="*/ 2956804 w 2956804"/>
              <a:gd name="connsiteY1" fmla="*/ 37958 h 1113261"/>
              <a:gd name="connsiteX2" fmla="*/ 2481477 w 2956804"/>
              <a:gd name="connsiteY2" fmla="*/ 1113261 h 1113261"/>
              <a:gd name="connsiteX3" fmla="*/ 7684 w 2956804"/>
              <a:gd name="connsiteY3" fmla="*/ 1113261 h 1113261"/>
              <a:gd name="connsiteX4" fmla="*/ 0 w 2956804"/>
              <a:gd name="connsiteY4" fmla="*/ 0 h 1113261"/>
              <a:gd name="connsiteX0" fmla="*/ 8025 w 2949461"/>
              <a:gd name="connsiteY0" fmla="*/ 23514 h 1075303"/>
              <a:gd name="connsiteX1" fmla="*/ 2949461 w 2949461"/>
              <a:gd name="connsiteY1" fmla="*/ 0 h 1075303"/>
              <a:gd name="connsiteX2" fmla="*/ 2474134 w 2949461"/>
              <a:gd name="connsiteY2" fmla="*/ 1075303 h 1075303"/>
              <a:gd name="connsiteX3" fmla="*/ 341 w 2949461"/>
              <a:gd name="connsiteY3" fmla="*/ 1075303 h 1075303"/>
              <a:gd name="connsiteX4" fmla="*/ 8025 w 2949461"/>
              <a:gd name="connsiteY4" fmla="*/ 23514 h 1075303"/>
              <a:gd name="connsiteX0" fmla="*/ 62508 w 2949192"/>
              <a:gd name="connsiteY0" fmla="*/ 15830 h 1075303"/>
              <a:gd name="connsiteX1" fmla="*/ 2949192 w 2949192"/>
              <a:gd name="connsiteY1" fmla="*/ 0 h 1075303"/>
              <a:gd name="connsiteX2" fmla="*/ 2473865 w 2949192"/>
              <a:gd name="connsiteY2" fmla="*/ 1075303 h 1075303"/>
              <a:gd name="connsiteX3" fmla="*/ 72 w 2949192"/>
              <a:gd name="connsiteY3" fmla="*/ 1075303 h 1075303"/>
              <a:gd name="connsiteX4" fmla="*/ 62508 w 2949192"/>
              <a:gd name="connsiteY4" fmla="*/ 15830 h 1075303"/>
              <a:gd name="connsiteX0" fmla="*/ 8025 w 2894709"/>
              <a:gd name="connsiteY0" fmla="*/ 15830 h 1075303"/>
              <a:gd name="connsiteX1" fmla="*/ 2894709 w 2894709"/>
              <a:gd name="connsiteY1" fmla="*/ 0 h 1075303"/>
              <a:gd name="connsiteX2" fmla="*/ 2419382 w 2894709"/>
              <a:gd name="connsiteY2" fmla="*/ 1075303 h 1075303"/>
              <a:gd name="connsiteX3" fmla="*/ 341 w 2894709"/>
              <a:gd name="connsiteY3" fmla="*/ 1067619 h 1075303"/>
              <a:gd name="connsiteX4" fmla="*/ 8025 w 2894709"/>
              <a:gd name="connsiteY4" fmla="*/ 15830 h 1075303"/>
              <a:gd name="connsiteX0" fmla="*/ 14087 w 2900771"/>
              <a:gd name="connsiteY0" fmla="*/ 15830 h 1075303"/>
              <a:gd name="connsiteX1" fmla="*/ 2900771 w 2900771"/>
              <a:gd name="connsiteY1" fmla="*/ 0 h 1075303"/>
              <a:gd name="connsiteX2" fmla="*/ 2425444 w 2900771"/>
              <a:gd name="connsiteY2" fmla="*/ 1075303 h 1075303"/>
              <a:gd name="connsiteX3" fmla="*/ 238 w 2900771"/>
              <a:gd name="connsiteY3" fmla="*/ 1049452 h 1075303"/>
              <a:gd name="connsiteX4" fmla="*/ 14087 w 2900771"/>
              <a:gd name="connsiteY4" fmla="*/ 15830 h 1075303"/>
              <a:gd name="connsiteX0" fmla="*/ 0 w 2911341"/>
              <a:gd name="connsiteY0" fmla="*/ 52163 h 1075303"/>
              <a:gd name="connsiteX1" fmla="*/ 2911341 w 2911341"/>
              <a:gd name="connsiteY1" fmla="*/ 0 h 1075303"/>
              <a:gd name="connsiteX2" fmla="*/ 2436014 w 2911341"/>
              <a:gd name="connsiteY2" fmla="*/ 1075303 h 1075303"/>
              <a:gd name="connsiteX3" fmla="*/ 10808 w 2911341"/>
              <a:gd name="connsiteY3" fmla="*/ 1049452 h 1075303"/>
              <a:gd name="connsiteX4" fmla="*/ 0 w 2911341"/>
              <a:gd name="connsiteY4" fmla="*/ 52163 h 1075303"/>
              <a:gd name="connsiteX0" fmla="*/ 8025 w 2900874"/>
              <a:gd name="connsiteY0" fmla="*/ 21885 h 1075303"/>
              <a:gd name="connsiteX1" fmla="*/ 2900874 w 2900874"/>
              <a:gd name="connsiteY1" fmla="*/ 0 h 1075303"/>
              <a:gd name="connsiteX2" fmla="*/ 2425547 w 2900874"/>
              <a:gd name="connsiteY2" fmla="*/ 1075303 h 1075303"/>
              <a:gd name="connsiteX3" fmla="*/ 341 w 2900874"/>
              <a:gd name="connsiteY3" fmla="*/ 1049452 h 1075303"/>
              <a:gd name="connsiteX4" fmla="*/ 8025 w 2900874"/>
              <a:gd name="connsiteY4" fmla="*/ 21885 h 1075303"/>
              <a:gd name="connsiteX0" fmla="*/ 8025 w 2900874"/>
              <a:gd name="connsiteY0" fmla="*/ 33997 h 1075303"/>
              <a:gd name="connsiteX1" fmla="*/ 2900874 w 2900874"/>
              <a:gd name="connsiteY1" fmla="*/ 0 h 1075303"/>
              <a:gd name="connsiteX2" fmla="*/ 2425547 w 2900874"/>
              <a:gd name="connsiteY2" fmla="*/ 1075303 h 1075303"/>
              <a:gd name="connsiteX3" fmla="*/ 341 w 2900874"/>
              <a:gd name="connsiteY3" fmla="*/ 1049452 h 1075303"/>
              <a:gd name="connsiteX4" fmla="*/ 8025 w 2900874"/>
              <a:gd name="connsiteY4" fmla="*/ 33997 h 1075303"/>
              <a:gd name="connsiteX0" fmla="*/ 26327 w 2900683"/>
              <a:gd name="connsiteY0" fmla="*/ 15830 h 1075303"/>
              <a:gd name="connsiteX1" fmla="*/ 2900683 w 2900683"/>
              <a:gd name="connsiteY1" fmla="*/ 0 h 1075303"/>
              <a:gd name="connsiteX2" fmla="*/ 2425356 w 2900683"/>
              <a:gd name="connsiteY2" fmla="*/ 1075303 h 1075303"/>
              <a:gd name="connsiteX3" fmla="*/ 150 w 2900683"/>
              <a:gd name="connsiteY3" fmla="*/ 1049452 h 1075303"/>
              <a:gd name="connsiteX4" fmla="*/ 26327 w 2900683"/>
              <a:gd name="connsiteY4" fmla="*/ 15830 h 1075303"/>
              <a:gd name="connsiteX0" fmla="*/ 8024 w 2900873"/>
              <a:gd name="connsiteY0" fmla="*/ 33997 h 1075303"/>
              <a:gd name="connsiteX1" fmla="*/ 2900873 w 2900873"/>
              <a:gd name="connsiteY1" fmla="*/ 0 h 1075303"/>
              <a:gd name="connsiteX2" fmla="*/ 2425546 w 2900873"/>
              <a:gd name="connsiteY2" fmla="*/ 1075303 h 1075303"/>
              <a:gd name="connsiteX3" fmla="*/ 340 w 2900873"/>
              <a:gd name="connsiteY3" fmla="*/ 1049452 h 1075303"/>
              <a:gd name="connsiteX4" fmla="*/ 8024 w 2900873"/>
              <a:gd name="connsiteY4" fmla="*/ 33997 h 1075303"/>
              <a:gd name="connsiteX0" fmla="*/ 8024 w 2900873"/>
              <a:gd name="connsiteY0" fmla="*/ 33997 h 1049452"/>
              <a:gd name="connsiteX1" fmla="*/ 2900873 w 2900873"/>
              <a:gd name="connsiteY1" fmla="*/ 0 h 1049452"/>
              <a:gd name="connsiteX2" fmla="*/ 2437874 w 2900873"/>
              <a:gd name="connsiteY2" fmla="*/ 1045025 h 1049452"/>
              <a:gd name="connsiteX3" fmla="*/ 340 w 2900873"/>
              <a:gd name="connsiteY3" fmla="*/ 1049452 h 1049452"/>
              <a:gd name="connsiteX4" fmla="*/ 8024 w 2900873"/>
              <a:gd name="connsiteY4" fmla="*/ 33997 h 1049452"/>
              <a:gd name="connsiteX0" fmla="*/ 14088 w 2900772"/>
              <a:gd name="connsiteY0" fmla="*/ 9774 h 1049452"/>
              <a:gd name="connsiteX1" fmla="*/ 2900772 w 2900772"/>
              <a:gd name="connsiteY1" fmla="*/ 0 h 1049452"/>
              <a:gd name="connsiteX2" fmla="*/ 2437773 w 2900772"/>
              <a:gd name="connsiteY2" fmla="*/ 1045025 h 1049452"/>
              <a:gd name="connsiteX3" fmla="*/ 239 w 2900772"/>
              <a:gd name="connsiteY3" fmla="*/ 1049452 h 1049452"/>
              <a:gd name="connsiteX4" fmla="*/ 14088 w 2900772"/>
              <a:gd name="connsiteY4" fmla="*/ 9774 h 1049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0772" h="1049452">
                <a:moveTo>
                  <a:pt x="14088" y="9774"/>
                </a:moveTo>
                <a:lnTo>
                  <a:pt x="2900772" y="0"/>
                </a:lnTo>
                <a:lnTo>
                  <a:pt x="2437773" y="1045025"/>
                </a:lnTo>
                <a:lnTo>
                  <a:pt x="239" y="1049452"/>
                </a:lnTo>
                <a:cubicBezTo>
                  <a:pt x="-2322" y="678365"/>
                  <a:pt x="16649" y="380861"/>
                  <a:pt x="14088" y="9774"/>
                </a:cubicBezTo>
                <a:close/>
              </a:path>
            </a:pathLst>
          </a:custGeom>
          <a:solidFill>
            <a:schemeClr val="tx1">
              <a:alpha val="10000"/>
            </a:schemeClr>
          </a:solidFill>
          <a:ln w="57150">
            <a:noFill/>
          </a:ln>
          <a:effectLst/>
        </p:spPr>
        <p:style>
          <a:lnRef idx="1">
            <a:schemeClr val="accent1"/>
          </a:lnRef>
          <a:fillRef idx="3">
            <a:schemeClr val="accent1"/>
          </a:fillRef>
          <a:effectRef idx="2">
            <a:schemeClr val="accent1"/>
          </a:effectRef>
          <a:fontRef idx="minor">
            <a:schemeClr val="lt1"/>
          </a:fontRef>
        </p:style>
        <p:txBody>
          <a:bodyPr vert="horz" lIns="228600" tIns="0" rIns="182843" bIns="182843"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2" name="Title 1">
            <a:extLst>
              <a:ext uri="{FF2B5EF4-FFF2-40B4-BE49-F238E27FC236}">
                <a16:creationId xmlns:a16="http://schemas.microsoft.com/office/drawing/2014/main" id="{833C867A-4034-A474-8F2B-BE47E5D314F5}"/>
              </a:ext>
            </a:extLst>
          </p:cNvPr>
          <p:cNvSpPr>
            <a:spLocks noGrp="1"/>
          </p:cNvSpPr>
          <p:nvPr>
            <p:ph type="title"/>
          </p:nvPr>
        </p:nvSpPr>
        <p:spPr/>
        <p:txBody>
          <a:bodyPr/>
          <a:lstStyle/>
          <a:p>
            <a:r>
              <a:rPr lang="en-US"/>
              <a:t>Link21 Program Timeline</a:t>
            </a:r>
          </a:p>
        </p:txBody>
      </p:sp>
      <p:sp>
        <p:nvSpPr>
          <p:cNvPr id="10" name="Phase 0">
            <a:extLst>
              <a:ext uri="{FF2B5EF4-FFF2-40B4-BE49-F238E27FC236}">
                <a16:creationId xmlns:a16="http://schemas.microsoft.com/office/drawing/2014/main" id="{7D19F963-B892-664C-9A8C-933066441F24}"/>
              </a:ext>
            </a:extLst>
          </p:cNvPr>
          <p:cNvSpPr txBox="1"/>
          <p:nvPr/>
        </p:nvSpPr>
        <p:spPr>
          <a:xfrm>
            <a:off x="623065" y="2412071"/>
            <a:ext cx="2502366"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A98A"/>
                </a:solidFill>
                <a:effectLst/>
                <a:uLnTx/>
                <a:uFillTx/>
                <a:latin typeface="Arial" panose="020B0604020202020204" pitchFamily="34" charset="0"/>
                <a:ea typeface="+mn-ea"/>
                <a:cs typeface="Arial" panose="020B0604020202020204" pitchFamily="34" charset="0"/>
              </a:rPr>
              <a:t>PHASE 0  (2019 – 2022)</a:t>
            </a:r>
          </a:p>
        </p:txBody>
      </p:sp>
      <p:sp>
        <p:nvSpPr>
          <p:cNvPr id="13" name="Program Definition">
            <a:extLst>
              <a:ext uri="{FF2B5EF4-FFF2-40B4-BE49-F238E27FC236}">
                <a16:creationId xmlns:a16="http://schemas.microsoft.com/office/drawing/2014/main" id="{109A41DD-58F4-A556-B137-CF40A9FCC4B0}"/>
              </a:ext>
            </a:extLst>
          </p:cNvPr>
          <p:cNvSpPr/>
          <p:nvPr/>
        </p:nvSpPr>
        <p:spPr>
          <a:xfrm>
            <a:off x="623788" y="2776106"/>
            <a:ext cx="3031495" cy="2080537"/>
          </a:xfrm>
          <a:prstGeom prst="homePlate">
            <a:avLst>
              <a:gd name="adj" fmla="val 22102"/>
            </a:avLst>
          </a:prstGeom>
          <a:noFill/>
          <a:ln w="57150">
            <a:noFill/>
          </a:ln>
          <a:effectLst/>
        </p:spPr>
        <p:style>
          <a:lnRef idx="1">
            <a:schemeClr val="accent1"/>
          </a:lnRef>
          <a:fillRef idx="3">
            <a:schemeClr val="accent1"/>
          </a:fillRef>
          <a:effectRef idx="2">
            <a:schemeClr val="accent1"/>
          </a:effectRef>
          <a:fontRef idx="minor">
            <a:schemeClr val="lt1"/>
          </a:fontRef>
        </p:style>
        <p:txBody>
          <a:bodyPr vert="horz" lIns="228600" tIns="0" rIns="182843" bIns="182843"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PROGRAM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DEFINITION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US" sz="1300" b="0" i="0" u="none" strike="noStrike" kern="1200" cap="none" spc="0" normalizeH="0" baseline="0" noProof="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rPr>
              <a:t>• Business Case Framework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rPr>
              <a:t> • Problem &amp; Vision Statement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rPr>
              <a:t> • Goals &amp; Objectives</a:t>
            </a:r>
          </a:p>
        </p:txBody>
      </p:sp>
      <p:sp>
        <p:nvSpPr>
          <p:cNvPr id="11" name="Phase 1">
            <a:extLst>
              <a:ext uri="{FF2B5EF4-FFF2-40B4-BE49-F238E27FC236}">
                <a16:creationId xmlns:a16="http://schemas.microsoft.com/office/drawing/2014/main" id="{7EBCE403-3143-D634-5DF2-C5F4AE99CAF7}"/>
              </a:ext>
            </a:extLst>
          </p:cNvPr>
          <p:cNvSpPr txBox="1"/>
          <p:nvPr/>
        </p:nvSpPr>
        <p:spPr>
          <a:xfrm>
            <a:off x="3125431" y="2243750"/>
            <a:ext cx="2544918"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B0F0"/>
                </a:solidFill>
                <a:effectLst/>
                <a:uLnTx/>
                <a:uFillTx/>
                <a:latin typeface="Arial" panose="020B0604020202020204" pitchFamily="34" charset="0"/>
                <a:ea typeface="+mn-ea"/>
                <a:cs typeface="Arial" panose="020B0604020202020204" pitchFamily="34" charset="0"/>
              </a:rPr>
              <a:t>PHASE 1</a:t>
            </a:r>
            <a:r>
              <a:rPr kumimoji="0" lang="en-US" sz="1600" b="1" i="0" u="none" strike="noStrike" kern="1200" cap="none" spc="0" normalizeH="0" baseline="0" noProof="0">
                <a:ln>
                  <a:noFill/>
                </a:ln>
                <a:solidFill>
                  <a:srgbClr val="00A9E6"/>
                </a:solidFill>
                <a:effectLst/>
                <a:uLnTx/>
                <a:uFillTx/>
                <a:latin typeface="Arial" panose="020B0604020202020204" pitchFamily="34" charset="0"/>
                <a:ea typeface="+mn-ea"/>
                <a:cs typeface="Arial" panose="020B0604020202020204" pitchFamily="34" charset="0"/>
              </a:rPr>
              <a:t>  (2022 – 2024)</a:t>
            </a:r>
          </a:p>
        </p:txBody>
      </p:sp>
      <p:sp>
        <p:nvSpPr>
          <p:cNvPr id="16" name="Project Identification">
            <a:extLst>
              <a:ext uri="{FF2B5EF4-FFF2-40B4-BE49-F238E27FC236}">
                <a16:creationId xmlns:a16="http://schemas.microsoft.com/office/drawing/2014/main" id="{26B3BBD8-E434-047A-C987-893A9A04FAB6}"/>
              </a:ext>
            </a:extLst>
          </p:cNvPr>
          <p:cNvSpPr/>
          <p:nvPr/>
        </p:nvSpPr>
        <p:spPr>
          <a:xfrm>
            <a:off x="3562186" y="2771476"/>
            <a:ext cx="2940081" cy="2260045"/>
          </a:xfrm>
          <a:prstGeom prst="homePlate">
            <a:avLst>
              <a:gd name="adj" fmla="val 22102"/>
            </a:avLst>
          </a:prstGeom>
          <a:noFill/>
          <a:ln w="57150">
            <a:noFill/>
          </a:ln>
          <a:effectLst/>
        </p:spPr>
        <p:style>
          <a:lnRef idx="1">
            <a:schemeClr val="accent1"/>
          </a:lnRef>
          <a:fillRef idx="3">
            <a:schemeClr val="accent1"/>
          </a:fillRef>
          <a:effectRef idx="2">
            <a:schemeClr val="accent1"/>
          </a:effectRef>
          <a:fontRef idx="minor">
            <a:schemeClr val="lt1"/>
          </a:fontRef>
        </p:style>
        <p:txBody>
          <a:bodyPr vert="horz" lIns="228600" tIns="0" rIns="182843" bIns="182843"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PROJECT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IDENTIFICATION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rPr>
              <a:t>• Preliminary Business Case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rPr>
              <a:t>• Identify Project Concepts</a:t>
            </a:r>
          </a:p>
        </p:txBody>
      </p:sp>
      <p:sp>
        <p:nvSpPr>
          <p:cNvPr id="14" name="Phase 2">
            <a:extLst>
              <a:ext uri="{FF2B5EF4-FFF2-40B4-BE49-F238E27FC236}">
                <a16:creationId xmlns:a16="http://schemas.microsoft.com/office/drawing/2014/main" id="{5C46E7EF-6AAC-C6D9-12EA-34DA1996AA3E}"/>
              </a:ext>
            </a:extLst>
          </p:cNvPr>
          <p:cNvSpPr txBox="1"/>
          <p:nvPr/>
        </p:nvSpPr>
        <p:spPr>
          <a:xfrm>
            <a:off x="5598420" y="2419505"/>
            <a:ext cx="2442990" cy="33855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9961D"/>
                </a:solidFill>
                <a:effectLst/>
                <a:uLnTx/>
                <a:uFillTx/>
                <a:latin typeface="Arial"/>
                <a:ea typeface="+mn-ea"/>
                <a:cs typeface="Arial"/>
              </a:rPr>
              <a:t>PHASE 2  (2024 – 2027)</a:t>
            </a:r>
          </a:p>
        </p:txBody>
      </p:sp>
      <p:sp>
        <p:nvSpPr>
          <p:cNvPr id="17" name="Project Selection">
            <a:extLst>
              <a:ext uri="{FF2B5EF4-FFF2-40B4-BE49-F238E27FC236}">
                <a16:creationId xmlns:a16="http://schemas.microsoft.com/office/drawing/2014/main" id="{64D91A76-26DB-F622-BE40-3416A8EC97F7}"/>
              </a:ext>
            </a:extLst>
          </p:cNvPr>
          <p:cNvSpPr/>
          <p:nvPr/>
        </p:nvSpPr>
        <p:spPr>
          <a:xfrm>
            <a:off x="5899760" y="2772886"/>
            <a:ext cx="2958254" cy="2083757"/>
          </a:xfrm>
          <a:prstGeom prst="homePlate">
            <a:avLst>
              <a:gd name="adj" fmla="val 22102"/>
            </a:avLst>
          </a:prstGeom>
          <a:noFill/>
          <a:ln w="57150">
            <a:noFill/>
          </a:ln>
          <a:effectLst/>
        </p:spPr>
        <p:style>
          <a:lnRef idx="1">
            <a:schemeClr val="accent1"/>
          </a:lnRef>
          <a:fillRef idx="3">
            <a:schemeClr val="accent1"/>
          </a:fillRef>
          <a:effectRef idx="2">
            <a:schemeClr val="accent1"/>
          </a:effectRef>
          <a:fontRef idx="minor">
            <a:schemeClr val="lt1"/>
          </a:fontRef>
        </p:style>
        <p:txBody>
          <a:bodyPr vert="horz" lIns="228600" tIns="0" rIns="182843" bIns="182843"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a:ea typeface="+mn-ea"/>
                <a:cs typeface="Arial"/>
              </a:rPr>
              <a:t>PROJECT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a:ea typeface="+mn-ea"/>
                <a:cs typeface="Arial"/>
              </a:rPr>
              <a:t>SELECTION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rPr>
              <a:t>• Intermediate Business Case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rPr>
              <a:t>• Project Alternative(s)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rPr>
              <a:t>• Environmental Review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rPr>
              <a:t>• Final Business Case &amp; </a:t>
            </a:r>
            <a:br>
              <a:rPr kumimoji="0" lang="en-US" sz="1300" b="0" i="0" u="none" strike="noStrike" kern="1200" cap="none" spc="0" normalizeH="0" baseline="0" noProof="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rPr>
            </a:br>
            <a:r>
              <a:rPr kumimoji="0" lang="en-US" sz="1300" b="0" i="0" u="none" strike="noStrike" kern="1200" cap="none" spc="0" normalizeH="0" baseline="0" noProof="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rPr>
              <a:t>  Implementation Strategy</a:t>
            </a:r>
          </a:p>
        </p:txBody>
      </p:sp>
      <p:sp>
        <p:nvSpPr>
          <p:cNvPr id="15" name="Phase 3">
            <a:extLst>
              <a:ext uri="{FF2B5EF4-FFF2-40B4-BE49-F238E27FC236}">
                <a16:creationId xmlns:a16="http://schemas.microsoft.com/office/drawing/2014/main" id="{2CA5AC5D-53B8-7FD0-D856-E62AE7F8A194}"/>
              </a:ext>
            </a:extLst>
          </p:cNvPr>
          <p:cNvSpPr txBox="1"/>
          <p:nvPr/>
        </p:nvSpPr>
        <p:spPr>
          <a:xfrm>
            <a:off x="7983248" y="2419505"/>
            <a:ext cx="2639849" cy="33855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24426"/>
                </a:solidFill>
                <a:effectLst/>
                <a:uLnTx/>
                <a:uFillTx/>
                <a:latin typeface="Arial"/>
                <a:ea typeface="+mn-ea"/>
                <a:cs typeface="Arial"/>
              </a:rPr>
              <a:t>PHASE 3  (2028 – 2039) </a:t>
            </a:r>
            <a:endParaRPr kumimoji="0" lang="en-US" sz="1600" b="1" i="0" u="none" strike="noStrike" kern="1200" cap="none" spc="0" normalizeH="0" baseline="0" noProof="0">
              <a:ln>
                <a:noFill/>
              </a:ln>
              <a:solidFill>
                <a:srgbClr val="E24426"/>
              </a:solidFill>
              <a:effectLst/>
              <a:uLnTx/>
              <a:uFillTx/>
              <a:latin typeface="Arial" panose="020B0604020202020204" pitchFamily="34" charset="0"/>
              <a:ea typeface="+mn-ea"/>
              <a:cs typeface="Arial" panose="020B0604020202020204" pitchFamily="34" charset="0"/>
            </a:endParaRPr>
          </a:p>
        </p:txBody>
      </p:sp>
      <p:sp>
        <p:nvSpPr>
          <p:cNvPr id="18" name="Project Delivery">
            <a:extLst>
              <a:ext uri="{FF2B5EF4-FFF2-40B4-BE49-F238E27FC236}">
                <a16:creationId xmlns:a16="http://schemas.microsoft.com/office/drawing/2014/main" id="{9AEB25ED-CA65-0E58-CE14-DFC71DEE226E}"/>
              </a:ext>
            </a:extLst>
          </p:cNvPr>
          <p:cNvSpPr/>
          <p:nvPr/>
        </p:nvSpPr>
        <p:spPr>
          <a:xfrm>
            <a:off x="8328497" y="2769744"/>
            <a:ext cx="2814120" cy="2086900"/>
          </a:xfrm>
          <a:prstGeom prst="homePlate">
            <a:avLst>
              <a:gd name="adj" fmla="val 22102"/>
            </a:avLst>
          </a:prstGeom>
          <a:noFill/>
          <a:ln w="57150">
            <a:noFill/>
          </a:ln>
          <a:effectLst/>
        </p:spPr>
        <p:style>
          <a:lnRef idx="1">
            <a:schemeClr val="accent1"/>
          </a:lnRef>
          <a:fillRef idx="3">
            <a:schemeClr val="accent1"/>
          </a:fillRef>
          <a:effectRef idx="2">
            <a:schemeClr val="accent1"/>
          </a:effectRef>
          <a:fontRef idx="minor">
            <a:schemeClr val="lt1"/>
          </a:fontRef>
        </p:style>
        <p:txBody>
          <a:bodyPr vert="horz" lIns="228600" tIns="0" rIns="182843" bIns="182843"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a:ea typeface="+mn-ea"/>
                <a:cs typeface="Arial"/>
              </a:rPr>
              <a:t>PROJECT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a:ea typeface="+mn-ea"/>
                <a:cs typeface="Arial"/>
              </a:rPr>
              <a:t>DELIVERY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FFFFFF"/>
                </a:solidFill>
                <a:effectLst/>
                <a:uLnTx/>
                <a:uFillTx/>
                <a:latin typeface="Arial"/>
                <a:ea typeface="Open Sans"/>
                <a:cs typeface="Arial"/>
              </a:rPr>
              <a:t>• Funding Strategy </a:t>
            </a:r>
          </a:p>
          <a:p>
            <a:pPr marL="57150" marR="0" lvl="0" indent="-571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a:ln>
                  <a:noFill/>
                </a:ln>
                <a:solidFill>
                  <a:srgbClr val="FFFFFF"/>
                </a:solidFill>
                <a:effectLst/>
                <a:uLnTx/>
                <a:uFillTx/>
                <a:latin typeface="Arial"/>
                <a:ea typeface="Open Sans"/>
                <a:cs typeface="Arial"/>
              </a:rPr>
              <a:t> Design</a:t>
            </a:r>
            <a:endParaRPr kumimoji="0" lang="en-US" sz="1300" b="0"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FFFFFF"/>
                </a:solidFill>
                <a:effectLst/>
                <a:uLnTx/>
                <a:uFillTx/>
                <a:latin typeface="Arial"/>
                <a:ea typeface="Open Sans"/>
                <a:cs typeface="Arial"/>
              </a:rPr>
              <a:t>• Construction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FFFFFF"/>
                </a:solidFill>
                <a:effectLst/>
                <a:uLnTx/>
                <a:uFillTx/>
                <a:latin typeface="Arial"/>
                <a:ea typeface="Open Sans"/>
                <a:cs typeface="Arial"/>
              </a:rPr>
              <a:t>• Testing &amp; Commissioning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FFFFFF"/>
                </a:solidFill>
                <a:effectLst/>
                <a:uLnTx/>
                <a:uFillTx/>
                <a:latin typeface="Arial"/>
                <a:ea typeface="Open Sans"/>
                <a:cs typeface="Arial"/>
              </a:rPr>
              <a:t>• Ready for Service</a:t>
            </a:r>
          </a:p>
        </p:txBody>
      </p:sp>
    </p:spTree>
    <p:extLst>
      <p:ext uri="{BB962C8B-B14F-4D97-AF65-F5344CB8AC3E}">
        <p14:creationId xmlns:p14="http://schemas.microsoft.com/office/powerpoint/2010/main" val="23869983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ABC92-02A1-EACB-CB8B-514BF0C4DFCC}"/>
              </a:ext>
            </a:extLst>
          </p:cNvPr>
          <p:cNvSpPr>
            <a:spLocks noGrp="1"/>
          </p:cNvSpPr>
          <p:nvPr>
            <p:ph type="title"/>
          </p:nvPr>
        </p:nvSpPr>
        <p:spPr/>
        <p:txBody>
          <a:bodyPr/>
          <a:lstStyle/>
          <a:p>
            <a:r>
              <a:rPr lang="en-US"/>
              <a:t>Equity at Link21 Core</a:t>
            </a:r>
          </a:p>
        </p:txBody>
      </p:sp>
      <p:sp>
        <p:nvSpPr>
          <p:cNvPr id="3" name="Content Placeholder 2">
            <a:extLst>
              <a:ext uri="{FF2B5EF4-FFF2-40B4-BE49-F238E27FC236}">
                <a16:creationId xmlns:a16="http://schemas.microsoft.com/office/drawing/2014/main" id="{B20E82A1-06ED-C6E9-8571-2760E16DD5F9}"/>
              </a:ext>
            </a:extLst>
          </p:cNvPr>
          <p:cNvSpPr>
            <a:spLocks noGrp="1"/>
          </p:cNvSpPr>
          <p:nvPr>
            <p:ph idx="1"/>
          </p:nvPr>
        </p:nvSpPr>
        <p:spPr>
          <a:xfrm>
            <a:off x="589854" y="1776937"/>
            <a:ext cx="6422424" cy="4442242"/>
          </a:xfrm>
        </p:spPr>
        <p:txBody>
          <a:bodyPr/>
          <a:lstStyle/>
          <a:p>
            <a:pPr marL="0" indent="0">
              <a:buNone/>
            </a:pPr>
            <a:r>
              <a:rPr lang="en-US" sz="2000">
                <a:solidFill>
                  <a:schemeClr val="bg2"/>
                </a:solidFill>
              </a:rPr>
              <a:t>Equitable Engagement, Analysis, and Planning</a:t>
            </a:r>
          </a:p>
          <a:p>
            <a:r>
              <a:rPr lang="en-US" sz="1800"/>
              <a:t>Direct and accessible engagement</a:t>
            </a:r>
            <a:br>
              <a:rPr lang="en-US" sz="2000"/>
            </a:br>
            <a:endParaRPr lang="en-US" sz="2000"/>
          </a:p>
          <a:p>
            <a:pPr marL="0" indent="0">
              <a:buNone/>
            </a:pPr>
            <a:r>
              <a:rPr lang="en-US" sz="2000">
                <a:solidFill>
                  <a:schemeClr val="bg2"/>
                </a:solidFill>
              </a:rPr>
              <a:t>Co-Creation</a:t>
            </a:r>
          </a:p>
          <a:p>
            <a:r>
              <a:rPr lang="en-US" sz="1800"/>
              <a:t>Prioritizing communities that have been marginalized</a:t>
            </a:r>
          </a:p>
          <a:p>
            <a:r>
              <a:rPr lang="en-US" sz="1800"/>
              <a:t>Partnering to understand needs and identify opportunities</a:t>
            </a:r>
            <a:br>
              <a:rPr lang="en-US" sz="1800"/>
            </a:br>
            <a:endParaRPr lang="en-US" sz="1800"/>
          </a:p>
          <a:p>
            <a:pPr marL="0" indent="0">
              <a:buNone/>
            </a:pPr>
            <a:r>
              <a:rPr lang="en-US" sz="2000">
                <a:solidFill>
                  <a:schemeClr val="bg2"/>
                </a:solidFill>
              </a:rPr>
              <a:t>Equity Advisory Council (EAC)</a:t>
            </a:r>
          </a:p>
          <a:p>
            <a:r>
              <a:rPr lang="en-US" sz="1800"/>
              <a:t>Benefiting those who need it most</a:t>
            </a:r>
          </a:p>
          <a:p>
            <a:endParaRPr lang="en-US" sz="2200"/>
          </a:p>
          <a:p>
            <a:endParaRPr lang="en-US" sz="2200"/>
          </a:p>
        </p:txBody>
      </p:sp>
      <p:pic>
        <p:nvPicPr>
          <p:cNvPr id="5" name="Picture 4">
            <a:extLst>
              <a:ext uri="{FF2B5EF4-FFF2-40B4-BE49-F238E27FC236}">
                <a16:creationId xmlns:a16="http://schemas.microsoft.com/office/drawing/2014/main" id="{50FEFECC-7565-0BD3-3B30-B7B374729822}"/>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4595" r="14177" b="32989"/>
          <a:stretch/>
        </p:blipFill>
        <p:spPr>
          <a:xfrm>
            <a:off x="7012278" y="3294469"/>
            <a:ext cx="4093176" cy="2617029"/>
          </a:xfrm>
          <a:prstGeom prst="rect">
            <a:avLst/>
          </a:prstGeom>
        </p:spPr>
      </p:pic>
      <p:pic>
        <p:nvPicPr>
          <p:cNvPr id="4" name="Picture 3">
            <a:extLst>
              <a:ext uri="{FF2B5EF4-FFF2-40B4-BE49-F238E27FC236}">
                <a16:creationId xmlns:a16="http://schemas.microsoft.com/office/drawing/2014/main" id="{27D3A369-81A6-862C-9CDE-43A808AB27E5}"/>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5225"/>
          <a:stretch/>
        </p:blipFill>
        <p:spPr>
          <a:xfrm>
            <a:off x="7012278" y="949369"/>
            <a:ext cx="4093167" cy="2479631"/>
          </a:xfrm>
          <a:prstGeom prst="rect">
            <a:avLst/>
          </a:prstGeom>
        </p:spPr>
      </p:pic>
    </p:spTree>
    <p:extLst>
      <p:ext uri="{BB962C8B-B14F-4D97-AF65-F5344CB8AC3E}">
        <p14:creationId xmlns:p14="http://schemas.microsoft.com/office/powerpoint/2010/main" val="18165682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84C4B-CDF9-19E7-2DE4-F06C9665CDD1}"/>
              </a:ext>
            </a:extLst>
          </p:cNvPr>
          <p:cNvSpPr>
            <a:spLocks noGrp="1"/>
          </p:cNvSpPr>
          <p:nvPr>
            <p:ph type="title"/>
          </p:nvPr>
        </p:nvSpPr>
        <p:spPr/>
        <p:txBody>
          <a:bodyPr/>
          <a:lstStyle/>
          <a:p>
            <a:r>
              <a:rPr lang="en-US"/>
              <a:t>What We’ve Accomplished</a:t>
            </a:r>
          </a:p>
        </p:txBody>
      </p:sp>
      <p:sp>
        <p:nvSpPr>
          <p:cNvPr id="5" name="Phase 0">
            <a:extLst>
              <a:ext uri="{FF2B5EF4-FFF2-40B4-BE49-F238E27FC236}">
                <a16:creationId xmlns:a16="http://schemas.microsoft.com/office/drawing/2014/main" id="{68E44831-24FF-B0DB-EDC7-B7D88F01F65E}"/>
              </a:ext>
            </a:extLst>
          </p:cNvPr>
          <p:cNvSpPr txBox="1"/>
          <p:nvPr/>
        </p:nvSpPr>
        <p:spPr>
          <a:xfrm>
            <a:off x="670625" y="1772949"/>
            <a:ext cx="2445584"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A98A"/>
                </a:solidFill>
                <a:effectLst/>
                <a:uLnTx/>
                <a:uFillTx/>
                <a:latin typeface="Arial" panose="020B0604020202020204" pitchFamily="34" charset="0"/>
                <a:ea typeface="+mn-ea"/>
                <a:cs typeface="Arial" panose="020B0604020202020204" pitchFamily="34" charset="0"/>
              </a:rPr>
              <a:t>PHASE 0 (2019 – 2022)</a:t>
            </a:r>
          </a:p>
        </p:txBody>
      </p:sp>
      <p:sp>
        <p:nvSpPr>
          <p:cNvPr id="12" name="Program Definition">
            <a:extLst>
              <a:ext uri="{FF2B5EF4-FFF2-40B4-BE49-F238E27FC236}">
                <a16:creationId xmlns:a16="http://schemas.microsoft.com/office/drawing/2014/main" id="{100DB1B3-6924-8FBB-9789-20112EAD917D}"/>
              </a:ext>
            </a:extLst>
          </p:cNvPr>
          <p:cNvSpPr/>
          <p:nvPr/>
        </p:nvSpPr>
        <p:spPr>
          <a:xfrm>
            <a:off x="690547" y="2165706"/>
            <a:ext cx="2722476" cy="384515"/>
          </a:xfrm>
          <a:prstGeom prst="homePlate">
            <a:avLst>
              <a:gd name="adj" fmla="val 22102"/>
            </a:avLst>
          </a:prstGeom>
          <a:solidFill>
            <a:schemeClr val="bg2"/>
          </a:solid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vert="horz" lIns="228600" tIns="0" rIns="182843" bIns="182843"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PROGRAM DEFINITION</a:t>
            </a:r>
            <a:endParaRPr kumimoji="0" lang="en-US" sz="1200" b="1" i="0" u="none" strike="noStrike" kern="1200" cap="none" spc="0" normalizeH="0" baseline="0" noProof="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6" name="Phase 1">
            <a:extLst>
              <a:ext uri="{FF2B5EF4-FFF2-40B4-BE49-F238E27FC236}">
                <a16:creationId xmlns:a16="http://schemas.microsoft.com/office/drawing/2014/main" id="{67892E35-C76B-E358-8DA2-5D25D39C6D8D}"/>
              </a:ext>
            </a:extLst>
          </p:cNvPr>
          <p:cNvSpPr txBox="1"/>
          <p:nvPr/>
        </p:nvSpPr>
        <p:spPr>
          <a:xfrm>
            <a:off x="3144983" y="1772949"/>
            <a:ext cx="2445585"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bg1">
                    <a:lumMod val="50000"/>
                  </a:schemeClr>
                </a:solidFill>
                <a:effectLst/>
                <a:uLnTx/>
                <a:uFillTx/>
                <a:latin typeface="Arial" panose="020B0604020202020204" pitchFamily="34" charset="0"/>
                <a:ea typeface="+mn-ea"/>
                <a:cs typeface="Arial" panose="020B0604020202020204" pitchFamily="34" charset="0"/>
              </a:rPr>
              <a:t>PHASE 1 (2022 – 2024)</a:t>
            </a:r>
          </a:p>
        </p:txBody>
      </p:sp>
      <p:sp>
        <p:nvSpPr>
          <p:cNvPr id="15" name="Project Identification">
            <a:extLst>
              <a:ext uri="{FF2B5EF4-FFF2-40B4-BE49-F238E27FC236}">
                <a16:creationId xmlns:a16="http://schemas.microsoft.com/office/drawing/2014/main" id="{1BAACB97-5AF9-6BA9-49B7-5BEA69EC547E}"/>
              </a:ext>
            </a:extLst>
          </p:cNvPr>
          <p:cNvSpPr/>
          <p:nvPr/>
        </p:nvSpPr>
        <p:spPr>
          <a:xfrm>
            <a:off x="3300486" y="2165706"/>
            <a:ext cx="2572234" cy="384515"/>
          </a:xfrm>
          <a:prstGeom prst="chevron">
            <a:avLst>
              <a:gd name="adj" fmla="val 20758"/>
            </a:avLst>
          </a:prstGeom>
          <a:solidFill>
            <a:schemeClr val="bg1">
              <a:lumMod val="50000"/>
            </a:schemeClr>
          </a:solid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vert="horz" lIns="228600" tIns="0" rIns="182843" bIns="182843"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PROJECT IDENTIFICATION</a:t>
            </a:r>
          </a:p>
        </p:txBody>
      </p:sp>
      <p:sp>
        <p:nvSpPr>
          <p:cNvPr id="7" name="Phase 2">
            <a:extLst>
              <a:ext uri="{FF2B5EF4-FFF2-40B4-BE49-F238E27FC236}">
                <a16:creationId xmlns:a16="http://schemas.microsoft.com/office/drawing/2014/main" id="{BB3D5591-B477-E151-DD9F-B1CC5D520E9C}"/>
              </a:ext>
            </a:extLst>
          </p:cNvPr>
          <p:cNvSpPr txBox="1"/>
          <p:nvPr/>
        </p:nvSpPr>
        <p:spPr>
          <a:xfrm>
            <a:off x="5782278" y="1772949"/>
            <a:ext cx="2445586"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bg1">
                    <a:lumMod val="50000"/>
                  </a:schemeClr>
                </a:solidFill>
                <a:effectLst/>
                <a:uLnTx/>
                <a:uFillTx/>
                <a:latin typeface="Arial" panose="020B0604020202020204" pitchFamily="34" charset="0"/>
                <a:ea typeface="+mn-ea"/>
                <a:cs typeface="Arial" panose="020B0604020202020204" pitchFamily="34" charset="0"/>
              </a:rPr>
              <a:t>PHASE 2 (2024 – 2028)</a:t>
            </a:r>
          </a:p>
        </p:txBody>
      </p:sp>
      <p:sp>
        <p:nvSpPr>
          <p:cNvPr id="14" name="Project Selection">
            <a:extLst>
              <a:ext uri="{FF2B5EF4-FFF2-40B4-BE49-F238E27FC236}">
                <a16:creationId xmlns:a16="http://schemas.microsoft.com/office/drawing/2014/main" id="{A9F91D69-66FD-9DCC-7F29-A40A6904EDE2}"/>
              </a:ext>
            </a:extLst>
          </p:cNvPr>
          <p:cNvSpPr/>
          <p:nvPr/>
        </p:nvSpPr>
        <p:spPr>
          <a:xfrm>
            <a:off x="5808277" y="2165706"/>
            <a:ext cx="2466679" cy="384515"/>
          </a:xfrm>
          <a:prstGeom prst="chevron">
            <a:avLst>
              <a:gd name="adj" fmla="val 20758"/>
            </a:avLst>
          </a:prstGeom>
          <a:solidFill>
            <a:schemeClr val="bg1">
              <a:lumMod val="50000"/>
            </a:schemeClr>
          </a:solid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vert="horz" lIns="228600" tIns="0" rIns="182843" bIns="182843"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PROJECT </a:t>
            </a:r>
            <a:r>
              <a:rPr lang="en-US" sz="1200" b="1">
                <a:solidFill>
                  <a:srgbClr val="FFFFFF"/>
                </a:solidFill>
                <a:latin typeface="Arial" panose="020B0604020202020204" pitchFamily="34" charset="0"/>
                <a:cs typeface="Arial" panose="020B0604020202020204" pitchFamily="34" charset="0"/>
              </a:rPr>
              <a:t>SELECTION</a:t>
            </a:r>
            <a:endParaRPr kumimoji="0" 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 name="Phase 3">
            <a:extLst>
              <a:ext uri="{FF2B5EF4-FFF2-40B4-BE49-F238E27FC236}">
                <a16:creationId xmlns:a16="http://schemas.microsoft.com/office/drawing/2014/main" id="{831F614E-C5A0-D0A1-CBEB-22AA7E2A7AD9}"/>
              </a:ext>
            </a:extLst>
          </p:cNvPr>
          <p:cNvSpPr txBox="1"/>
          <p:nvPr/>
        </p:nvSpPr>
        <p:spPr>
          <a:xfrm>
            <a:off x="8167033" y="1763989"/>
            <a:ext cx="2445586" cy="34751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bg1">
                    <a:lumMod val="50000"/>
                  </a:schemeClr>
                </a:solidFill>
                <a:effectLst/>
                <a:uLnTx/>
                <a:uFillTx/>
                <a:latin typeface="Arial" panose="020B0604020202020204" pitchFamily="34" charset="0"/>
                <a:ea typeface="+mn-ea"/>
                <a:cs typeface="Arial" panose="020B0604020202020204" pitchFamily="34" charset="0"/>
              </a:rPr>
              <a:t>PHASE 3 (2029 – 2039) </a:t>
            </a:r>
          </a:p>
        </p:txBody>
      </p:sp>
      <p:sp>
        <p:nvSpPr>
          <p:cNvPr id="13" name="Project Delivery">
            <a:extLst>
              <a:ext uri="{FF2B5EF4-FFF2-40B4-BE49-F238E27FC236}">
                <a16:creationId xmlns:a16="http://schemas.microsoft.com/office/drawing/2014/main" id="{FFD4EAE1-D5FD-E837-B2D5-0115ED55BCC1}"/>
              </a:ext>
            </a:extLst>
          </p:cNvPr>
          <p:cNvSpPr/>
          <p:nvPr/>
        </p:nvSpPr>
        <p:spPr>
          <a:xfrm>
            <a:off x="8170071" y="2165706"/>
            <a:ext cx="2496792" cy="384515"/>
          </a:xfrm>
          <a:prstGeom prst="chevron">
            <a:avLst>
              <a:gd name="adj" fmla="val 20758"/>
            </a:avLst>
          </a:prstGeom>
          <a:solidFill>
            <a:schemeClr val="bg1">
              <a:lumMod val="50000"/>
            </a:schemeClr>
          </a:solid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vert="horz" lIns="228600" tIns="0" rIns="182843" bIns="182843"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PROJECT DELIVERY</a:t>
            </a:r>
          </a:p>
        </p:txBody>
      </p:sp>
      <p:sp>
        <p:nvSpPr>
          <p:cNvPr id="11" name="Content Placeholder 4">
            <a:extLst>
              <a:ext uri="{FF2B5EF4-FFF2-40B4-BE49-F238E27FC236}">
                <a16:creationId xmlns:a16="http://schemas.microsoft.com/office/drawing/2014/main" id="{6D28130A-B172-065A-0AB6-158160C11FAB}"/>
              </a:ext>
            </a:extLst>
          </p:cNvPr>
          <p:cNvSpPr txBox="1">
            <a:spLocks/>
          </p:cNvSpPr>
          <p:nvPr/>
        </p:nvSpPr>
        <p:spPr>
          <a:xfrm>
            <a:off x="690547" y="2921051"/>
            <a:ext cx="10188937" cy="542082"/>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buClr>
                <a:srgbClr val="00A98A"/>
              </a:buClr>
              <a:buFont typeface="Arial" panose="020B0604020202020204" pitchFamily="34" charset="0"/>
              <a:buNone/>
              <a:defRPr sz="3200" kern="1200">
                <a:solidFill>
                  <a:schemeClr val="tx1">
                    <a:lumMod val="75000"/>
                    <a:lumOff val="25000"/>
                  </a:schemeClr>
                </a:solidFill>
                <a:latin typeface="+mn-lt"/>
                <a:ea typeface="+mn-ea"/>
                <a:cs typeface="+mn-cs"/>
              </a:defRPr>
            </a:lvl1pPr>
            <a:lvl2pPr marL="457200" indent="0" algn="l" defTabSz="914400" rtl="0" eaLnBrk="1" latinLnBrk="0" hangingPunct="1">
              <a:lnSpc>
                <a:spcPct val="100000"/>
              </a:lnSpc>
              <a:spcBef>
                <a:spcPts val="500"/>
              </a:spcBef>
              <a:buClr>
                <a:schemeClr val="tx1">
                  <a:lumMod val="65000"/>
                  <a:lumOff val="35000"/>
                </a:schemeClr>
              </a:buClr>
              <a:buFont typeface="System Font Regular"/>
              <a:buNone/>
              <a:defRPr sz="2800" kern="1200">
                <a:solidFill>
                  <a:schemeClr val="tx1">
                    <a:lumMod val="75000"/>
                    <a:lumOff val="25000"/>
                  </a:schemeClr>
                </a:solidFill>
                <a:latin typeface="+mn-lt"/>
                <a:ea typeface="+mn-ea"/>
                <a:cs typeface="+mn-cs"/>
              </a:defRPr>
            </a:lvl2pPr>
            <a:lvl3pPr marL="914400" indent="0" algn="l" defTabSz="914400" rtl="0" eaLnBrk="1" latinLnBrk="0" hangingPunct="1">
              <a:lnSpc>
                <a:spcPct val="100000"/>
              </a:lnSpc>
              <a:spcBef>
                <a:spcPts val="500"/>
              </a:spcBef>
              <a:buClr>
                <a:schemeClr val="tx1">
                  <a:lumMod val="65000"/>
                  <a:lumOff val="35000"/>
                </a:schemeClr>
              </a:buClr>
              <a:buFont typeface="Arial" panose="020B0604020202020204" pitchFamily="34" charset="0"/>
              <a:buNone/>
              <a:defRPr sz="2400" kern="1200">
                <a:solidFill>
                  <a:schemeClr val="tx1">
                    <a:lumMod val="75000"/>
                    <a:lumOff val="25000"/>
                  </a:schemeClr>
                </a:solidFill>
                <a:latin typeface="+mn-lt"/>
                <a:ea typeface="+mn-ea"/>
                <a:cs typeface="+mn-cs"/>
              </a:defRPr>
            </a:lvl3pPr>
            <a:lvl4pPr marL="1371600" indent="0" algn="l" defTabSz="914400" rtl="0" eaLnBrk="1" latinLnBrk="0" hangingPunct="1">
              <a:lnSpc>
                <a:spcPct val="100000"/>
              </a:lnSpc>
              <a:spcBef>
                <a:spcPts val="500"/>
              </a:spcBef>
              <a:buClr>
                <a:srgbClr val="00A98A"/>
              </a:buClr>
              <a:buFont typeface="Arial" panose="020B0604020202020204" pitchFamily="34" charset="0"/>
              <a:buNone/>
              <a:defRPr sz="2000" kern="1200">
                <a:solidFill>
                  <a:schemeClr val="tx1">
                    <a:lumMod val="75000"/>
                    <a:lumOff val="25000"/>
                  </a:schemeClr>
                </a:solidFill>
                <a:latin typeface="+mn-lt"/>
                <a:ea typeface="+mn-ea"/>
                <a:cs typeface="+mn-cs"/>
              </a:defRPr>
            </a:lvl4pPr>
            <a:lvl5pPr marL="1828800" indent="0" algn="l" defTabSz="914400" rtl="0" eaLnBrk="1" latinLnBrk="0" hangingPunct="1">
              <a:lnSpc>
                <a:spcPct val="100000"/>
              </a:lnSpc>
              <a:spcBef>
                <a:spcPts val="500"/>
              </a:spcBef>
              <a:buClr>
                <a:srgbClr val="00A98A"/>
              </a:buClr>
              <a:buFont typeface="Arial" panose="020B0604020202020204" pitchFamily="34" charset="0"/>
              <a:buNone/>
              <a:defRPr sz="20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srgbClr val="00A98A"/>
              </a:buClr>
              <a:buSzTx/>
              <a:buFont typeface="Arial" panose="020B0604020202020204" pitchFamily="34" charset="0"/>
              <a:buNone/>
              <a:tabLst/>
              <a:defRPr/>
            </a:pPr>
            <a:r>
              <a:rPr kumimoji="0" lang="en-US" sz="2800" i="0" u="none" strike="noStrike" kern="1200" cap="none" spc="0" normalizeH="0" baseline="0" noProof="0">
                <a:ln>
                  <a:noFill/>
                </a:ln>
                <a:solidFill>
                  <a:schemeClr val="bg2"/>
                </a:solidFill>
                <a:effectLst/>
                <a:uLnTx/>
                <a:uFillTx/>
                <a:latin typeface="Arial" panose="020B0604020202020204"/>
                <a:ea typeface="+mn-ea"/>
                <a:cs typeface="+mn-cs"/>
              </a:rPr>
              <a:t>KEY </a:t>
            </a:r>
            <a:r>
              <a:rPr lang="en-US" sz="2800">
                <a:solidFill>
                  <a:schemeClr val="bg2"/>
                </a:solidFill>
                <a:latin typeface="Arial" panose="020B0604020202020204"/>
              </a:rPr>
              <a:t>WORK </a:t>
            </a:r>
            <a:r>
              <a:rPr kumimoji="0" lang="en-US" sz="2800" i="0" u="none" strike="noStrike" kern="1200" cap="none" spc="0" normalizeH="0" baseline="0" noProof="0">
                <a:ln>
                  <a:noFill/>
                </a:ln>
                <a:solidFill>
                  <a:schemeClr val="bg2"/>
                </a:solidFill>
                <a:effectLst/>
                <a:uLnTx/>
                <a:uFillTx/>
                <a:latin typeface="Arial" panose="020B0604020202020204"/>
                <a:ea typeface="+mn-ea"/>
                <a:cs typeface="+mn-cs"/>
              </a:rPr>
              <a:t>ACTIVITIES</a:t>
            </a:r>
          </a:p>
        </p:txBody>
      </p:sp>
      <p:cxnSp>
        <p:nvCxnSpPr>
          <p:cNvPr id="10" name="Straight Connector 9">
            <a:extLst>
              <a:ext uri="{FF2B5EF4-FFF2-40B4-BE49-F238E27FC236}">
                <a16:creationId xmlns:a16="http://schemas.microsoft.com/office/drawing/2014/main" id="{AF90E3BF-DF3B-0347-156A-6BD4279C3388}"/>
              </a:ext>
              <a:ext uri="{C183D7F6-B498-43B3-948B-1728B52AA6E4}">
                <adec:decorative xmlns:adec="http://schemas.microsoft.com/office/drawing/2017/decorative" val="1"/>
              </a:ext>
            </a:extLst>
          </p:cNvPr>
          <p:cNvCxnSpPr>
            <a:cxnSpLocks/>
          </p:cNvCxnSpPr>
          <p:nvPr/>
        </p:nvCxnSpPr>
        <p:spPr>
          <a:xfrm>
            <a:off x="690547" y="3590602"/>
            <a:ext cx="10353815" cy="0"/>
          </a:xfrm>
          <a:prstGeom prst="line">
            <a:avLst/>
          </a:prstGeom>
          <a:ln w="28575" cap="rnd">
            <a:solidFill>
              <a:schemeClr val="bg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67B7F57-BB7C-4BBF-4FA4-F6B62FFAC9A4}"/>
              </a:ext>
            </a:extLst>
          </p:cNvPr>
          <p:cNvSpPr txBox="1"/>
          <p:nvPr/>
        </p:nvSpPr>
        <p:spPr>
          <a:xfrm>
            <a:off x="589854" y="3698195"/>
            <a:ext cx="10553473" cy="2276329"/>
          </a:xfrm>
          <a:prstGeom prst="rect">
            <a:avLst/>
          </a:prstGeom>
          <a:noFill/>
        </p:spPr>
        <p:txBody>
          <a:bodyPr wrap="square">
            <a:spAutoFit/>
          </a:bodyPr>
          <a:lstStyle/>
          <a:p>
            <a:pPr marL="285750" indent="-285750">
              <a:lnSpc>
                <a:spcPts val="3280"/>
              </a:lnSpc>
              <a:spcBef>
                <a:spcPts val="400"/>
              </a:spcBef>
              <a:spcAft>
                <a:spcPts val="1000"/>
              </a:spcAft>
              <a:buFont typeface="Arial" panose="020B0604020202020204" pitchFamily="34" charset="0"/>
              <a:buChar char="•"/>
              <a:defRPr/>
            </a:pPr>
            <a:r>
              <a:rPr lang="en-US" sz="2000" b="1" kern="0">
                <a:solidFill>
                  <a:schemeClr val="bg2"/>
                </a:solidFill>
              </a:rPr>
              <a:t>Planning: </a:t>
            </a:r>
            <a:r>
              <a:rPr lang="en-US" sz="2000" kern="0">
                <a:solidFill>
                  <a:schemeClr val="tx1">
                    <a:lumMod val="75000"/>
                    <a:lumOff val="25000"/>
                  </a:schemeClr>
                </a:solidFill>
              </a:rPr>
              <a:t>Early visioning, Program identification and decision framework</a:t>
            </a:r>
          </a:p>
          <a:p>
            <a:pPr marL="285750" indent="-285750">
              <a:lnSpc>
                <a:spcPts val="3280"/>
              </a:lnSpc>
              <a:spcBef>
                <a:spcPts val="400"/>
              </a:spcBef>
              <a:spcAft>
                <a:spcPts val="1000"/>
              </a:spcAft>
              <a:buFont typeface="Arial" panose="020B0604020202020204" pitchFamily="34" charset="0"/>
              <a:buChar char="•"/>
              <a:defRPr/>
            </a:pPr>
            <a:r>
              <a:rPr lang="en-US" sz="2000" b="1" kern="0">
                <a:solidFill>
                  <a:schemeClr val="bg2"/>
                </a:solidFill>
              </a:rPr>
              <a:t>Engineering Analysis: </a:t>
            </a:r>
            <a:r>
              <a:rPr lang="en-US" sz="2000" kern="0">
                <a:solidFill>
                  <a:schemeClr val="tx1">
                    <a:lumMod val="75000"/>
                    <a:lumOff val="25000"/>
                  </a:schemeClr>
                </a:solidFill>
              </a:rPr>
              <a:t>Market analysis, service survey, technical studies</a:t>
            </a:r>
          </a:p>
          <a:p>
            <a:pPr marL="285750" indent="-285750">
              <a:lnSpc>
                <a:spcPts val="3280"/>
              </a:lnSpc>
              <a:spcBef>
                <a:spcPts val="400"/>
              </a:spcBef>
              <a:spcAft>
                <a:spcPts val="1000"/>
              </a:spcAft>
              <a:buFont typeface="Arial" panose="020B0604020202020204" pitchFamily="34" charset="0"/>
              <a:buChar char="•"/>
              <a:defRPr/>
            </a:pPr>
            <a:r>
              <a:rPr lang="en-US" sz="2000" b="1" kern="0">
                <a:solidFill>
                  <a:schemeClr val="bg2"/>
                </a:solidFill>
              </a:rPr>
              <a:t>Early Environmental Work: </a:t>
            </a:r>
            <a:r>
              <a:rPr lang="en-US" sz="2000" kern="0">
                <a:solidFill>
                  <a:schemeClr val="tx1">
                    <a:lumMod val="75000"/>
                    <a:lumOff val="25000"/>
                  </a:schemeClr>
                </a:solidFill>
              </a:rPr>
              <a:t>Social and natural resource data collection </a:t>
            </a:r>
          </a:p>
          <a:p>
            <a:pPr marL="285750" indent="-285750">
              <a:lnSpc>
                <a:spcPts val="3280"/>
              </a:lnSpc>
              <a:spcBef>
                <a:spcPts val="400"/>
              </a:spcBef>
              <a:spcAft>
                <a:spcPts val="1000"/>
              </a:spcAft>
              <a:buFont typeface="Arial" panose="020B0604020202020204" pitchFamily="34" charset="0"/>
              <a:buChar char="•"/>
              <a:defRPr/>
            </a:pPr>
            <a:r>
              <a:rPr lang="en-US" sz="2000" b="1" kern="0">
                <a:solidFill>
                  <a:schemeClr val="bg2"/>
                </a:solidFill>
              </a:rPr>
              <a:t>Public Engagement</a:t>
            </a:r>
            <a:r>
              <a:rPr lang="en-US" sz="2000" b="1">
                <a:solidFill>
                  <a:schemeClr val="bg2"/>
                </a:solidFill>
                <a:latin typeface="Arial" panose="020B0604020202020204"/>
              </a:rPr>
              <a:t>: </a:t>
            </a:r>
            <a:r>
              <a:rPr lang="en-US" sz="2000">
                <a:solidFill>
                  <a:schemeClr val="tx1">
                    <a:lumMod val="75000"/>
                    <a:lumOff val="25000"/>
                  </a:schemeClr>
                </a:solidFill>
                <a:latin typeface="Arial" panose="020B0604020202020204"/>
              </a:rPr>
              <a:t>Co-creation and stakeholder / public workshops</a:t>
            </a:r>
            <a:endParaRPr kumimoji="0" lang="en-US" sz="2000" b="0" i="0" u="none" strike="noStrike" kern="1200" cap="none" spc="0" normalizeH="0" baseline="0" noProof="0">
              <a:ln>
                <a:noFill/>
              </a:ln>
              <a:solidFill>
                <a:schemeClr val="tx1">
                  <a:lumMod val="75000"/>
                  <a:lumOff val="25000"/>
                </a:scheme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132260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84C4B-CDF9-19E7-2DE4-F06C9665CDD1}"/>
              </a:ext>
            </a:extLst>
          </p:cNvPr>
          <p:cNvSpPr>
            <a:spLocks noGrp="1"/>
          </p:cNvSpPr>
          <p:nvPr>
            <p:ph type="title"/>
          </p:nvPr>
        </p:nvSpPr>
        <p:spPr/>
        <p:txBody>
          <a:bodyPr/>
          <a:lstStyle/>
          <a:p>
            <a:r>
              <a:rPr lang="en-US"/>
              <a:t>Phase 1 Focus</a:t>
            </a:r>
          </a:p>
        </p:txBody>
      </p:sp>
      <p:sp>
        <p:nvSpPr>
          <p:cNvPr id="5" name="Phase 0">
            <a:extLst>
              <a:ext uri="{FF2B5EF4-FFF2-40B4-BE49-F238E27FC236}">
                <a16:creationId xmlns:a16="http://schemas.microsoft.com/office/drawing/2014/main" id="{68E44831-24FF-B0DB-EDC7-B7D88F01F65E}"/>
              </a:ext>
            </a:extLst>
          </p:cNvPr>
          <p:cNvSpPr txBox="1"/>
          <p:nvPr/>
        </p:nvSpPr>
        <p:spPr>
          <a:xfrm>
            <a:off x="670625" y="1772949"/>
            <a:ext cx="2445584"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bg1">
                    <a:lumMod val="50000"/>
                  </a:schemeClr>
                </a:solidFill>
                <a:effectLst/>
                <a:uLnTx/>
                <a:uFillTx/>
                <a:latin typeface="Arial" panose="020B0604020202020204" pitchFamily="34" charset="0"/>
                <a:ea typeface="+mn-ea"/>
                <a:cs typeface="Arial" panose="020B0604020202020204" pitchFamily="34" charset="0"/>
              </a:rPr>
              <a:t>PHASE 0 (2019 – 2022)</a:t>
            </a:r>
          </a:p>
        </p:txBody>
      </p:sp>
      <p:sp>
        <p:nvSpPr>
          <p:cNvPr id="12" name="Program Definition">
            <a:extLst>
              <a:ext uri="{FF2B5EF4-FFF2-40B4-BE49-F238E27FC236}">
                <a16:creationId xmlns:a16="http://schemas.microsoft.com/office/drawing/2014/main" id="{100DB1B3-6924-8FBB-9789-20112EAD917D}"/>
              </a:ext>
            </a:extLst>
          </p:cNvPr>
          <p:cNvSpPr/>
          <p:nvPr/>
        </p:nvSpPr>
        <p:spPr>
          <a:xfrm>
            <a:off x="690547" y="2165706"/>
            <a:ext cx="2722476" cy="384515"/>
          </a:xfrm>
          <a:prstGeom prst="homePlate">
            <a:avLst>
              <a:gd name="adj" fmla="val 22102"/>
            </a:avLst>
          </a:prstGeom>
          <a:solidFill>
            <a:schemeClr val="bg1">
              <a:lumMod val="50000"/>
            </a:schemeClr>
          </a:solid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vert="horz" lIns="228600" tIns="0" rIns="182843" bIns="182843"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PROGRAM DEFINITION</a:t>
            </a:r>
            <a:endParaRPr kumimoji="0" lang="en-US" sz="1200" b="1" i="0" u="none" strike="noStrike" kern="1200" cap="none" spc="0" normalizeH="0" baseline="0" noProof="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6" name="Phase 1">
            <a:extLst>
              <a:ext uri="{FF2B5EF4-FFF2-40B4-BE49-F238E27FC236}">
                <a16:creationId xmlns:a16="http://schemas.microsoft.com/office/drawing/2014/main" id="{67892E35-C76B-E358-8DA2-5D25D39C6D8D}"/>
              </a:ext>
            </a:extLst>
          </p:cNvPr>
          <p:cNvSpPr txBox="1"/>
          <p:nvPr/>
        </p:nvSpPr>
        <p:spPr>
          <a:xfrm>
            <a:off x="3144983" y="1772949"/>
            <a:ext cx="2445585"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accent6"/>
                </a:solidFill>
                <a:effectLst/>
                <a:uLnTx/>
                <a:uFillTx/>
                <a:latin typeface="Arial" panose="020B0604020202020204" pitchFamily="34" charset="0"/>
                <a:ea typeface="+mn-ea"/>
                <a:cs typeface="Arial" panose="020B0604020202020204" pitchFamily="34" charset="0"/>
              </a:rPr>
              <a:t>PHASE 1 (2022 – 2024)</a:t>
            </a:r>
          </a:p>
        </p:txBody>
      </p:sp>
      <p:sp>
        <p:nvSpPr>
          <p:cNvPr id="15" name="Project Identification">
            <a:extLst>
              <a:ext uri="{FF2B5EF4-FFF2-40B4-BE49-F238E27FC236}">
                <a16:creationId xmlns:a16="http://schemas.microsoft.com/office/drawing/2014/main" id="{1BAACB97-5AF9-6BA9-49B7-5BEA69EC547E}"/>
              </a:ext>
            </a:extLst>
          </p:cNvPr>
          <p:cNvSpPr/>
          <p:nvPr/>
        </p:nvSpPr>
        <p:spPr>
          <a:xfrm>
            <a:off x="3316361" y="2165706"/>
            <a:ext cx="2572234" cy="384515"/>
          </a:xfrm>
          <a:prstGeom prst="chevron">
            <a:avLst>
              <a:gd name="adj" fmla="val 20758"/>
            </a:avLst>
          </a:prstGeom>
          <a:solidFill>
            <a:schemeClr val="accent6"/>
          </a:solid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vert="horz" lIns="228600" tIns="0" rIns="182843" bIns="182843"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PROJECT IDENTIFICATION</a:t>
            </a:r>
          </a:p>
        </p:txBody>
      </p:sp>
      <p:sp>
        <p:nvSpPr>
          <p:cNvPr id="7" name="Phase 2">
            <a:extLst>
              <a:ext uri="{FF2B5EF4-FFF2-40B4-BE49-F238E27FC236}">
                <a16:creationId xmlns:a16="http://schemas.microsoft.com/office/drawing/2014/main" id="{BB3D5591-B477-E151-DD9F-B1CC5D520E9C}"/>
              </a:ext>
            </a:extLst>
          </p:cNvPr>
          <p:cNvSpPr txBox="1"/>
          <p:nvPr/>
        </p:nvSpPr>
        <p:spPr>
          <a:xfrm>
            <a:off x="5782278" y="1772949"/>
            <a:ext cx="2445586"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bg1">
                    <a:lumMod val="50000"/>
                  </a:schemeClr>
                </a:solidFill>
                <a:effectLst/>
                <a:uLnTx/>
                <a:uFillTx/>
                <a:latin typeface="Arial" panose="020B0604020202020204" pitchFamily="34" charset="0"/>
                <a:ea typeface="+mn-ea"/>
                <a:cs typeface="Arial" panose="020B0604020202020204" pitchFamily="34" charset="0"/>
              </a:rPr>
              <a:t>PHASE 2 (2024 – 2028)</a:t>
            </a:r>
          </a:p>
        </p:txBody>
      </p:sp>
      <p:sp>
        <p:nvSpPr>
          <p:cNvPr id="14" name="Project Selection">
            <a:extLst>
              <a:ext uri="{FF2B5EF4-FFF2-40B4-BE49-F238E27FC236}">
                <a16:creationId xmlns:a16="http://schemas.microsoft.com/office/drawing/2014/main" id="{A9F91D69-66FD-9DCC-7F29-A40A6904EDE2}"/>
              </a:ext>
            </a:extLst>
          </p:cNvPr>
          <p:cNvSpPr/>
          <p:nvPr/>
        </p:nvSpPr>
        <p:spPr>
          <a:xfrm>
            <a:off x="5808277" y="2165706"/>
            <a:ext cx="2466679" cy="384515"/>
          </a:xfrm>
          <a:prstGeom prst="chevron">
            <a:avLst>
              <a:gd name="adj" fmla="val 20758"/>
            </a:avLst>
          </a:prstGeom>
          <a:solidFill>
            <a:schemeClr val="bg1">
              <a:lumMod val="50000"/>
            </a:schemeClr>
          </a:solid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vert="horz" lIns="228600" tIns="0" rIns="182843" bIns="182843"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PROJECT </a:t>
            </a:r>
            <a:r>
              <a:rPr lang="en-US" sz="1200" b="1">
                <a:solidFill>
                  <a:srgbClr val="FFFFFF"/>
                </a:solidFill>
                <a:latin typeface="Arial" panose="020B0604020202020204" pitchFamily="34" charset="0"/>
                <a:cs typeface="Arial" panose="020B0604020202020204" pitchFamily="34" charset="0"/>
              </a:rPr>
              <a:t>SELECTION</a:t>
            </a:r>
            <a:endParaRPr kumimoji="0" 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 name="Phase 3">
            <a:extLst>
              <a:ext uri="{FF2B5EF4-FFF2-40B4-BE49-F238E27FC236}">
                <a16:creationId xmlns:a16="http://schemas.microsoft.com/office/drawing/2014/main" id="{831F614E-C5A0-D0A1-CBEB-22AA7E2A7AD9}"/>
              </a:ext>
            </a:extLst>
          </p:cNvPr>
          <p:cNvSpPr txBox="1"/>
          <p:nvPr/>
        </p:nvSpPr>
        <p:spPr>
          <a:xfrm>
            <a:off x="8167033" y="1763989"/>
            <a:ext cx="2445586" cy="34751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bg1">
                    <a:lumMod val="50000"/>
                  </a:schemeClr>
                </a:solidFill>
                <a:effectLst/>
                <a:uLnTx/>
                <a:uFillTx/>
                <a:latin typeface="Arial" panose="020B0604020202020204" pitchFamily="34" charset="0"/>
                <a:ea typeface="+mn-ea"/>
                <a:cs typeface="Arial" panose="020B0604020202020204" pitchFamily="34" charset="0"/>
              </a:rPr>
              <a:t>PHASE 3 (2029 – 2039) </a:t>
            </a:r>
          </a:p>
        </p:txBody>
      </p:sp>
      <p:sp>
        <p:nvSpPr>
          <p:cNvPr id="13" name="Project Delivery">
            <a:extLst>
              <a:ext uri="{FF2B5EF4-FFF2-40B4-BE49-F238E27FC236}">
                <a16:creationId xmlns:a16="http://schemas.microsoft.com/office/drawing/2014/main" id="{FFD4EAE1-D5FD-E837-B2D5-0115ED55BCC1}"/>
              </a:ext>
            </a:extLst>
          </p:cNvPr>
          <p:cNvSpPr/>
          <p:nvPr/>
        </p:nvSpPr>
        <p:spPr>
          <a:xfrm>
            <a:off x="8130384" y="2165706"/>
            <a:ext cx="2536479" cy="384515"/>
          </a:xfrm>
          <a:prstGeom prst="chevron">
            <a:avLst>
              <a:gd name="adj" fmla="val 20758"/>
            </a:avLst>
          </a:prstGeom>
          <a:solidFill>
            <a:schemeClr val="bg1">
              <a:lumMod val="50000"/>
            </a:schemeClr>
          </a:solid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vert="horz" lIns="228600" tIns="0" rIns="182843" bIns="182843"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PROJECT DELIVERY</a:t>
            </a:r>
          </a:p>
        </p:txBody>
      </p:sp>
      <p:cxnSp>
        <p:nvCxnSpPr>
          <p:cNvPr id="10" name="Straight Connector 9">
            <a:extLst>
              <a:ext uri="{FF2B5EF4-FFF2-40B4-BE49-F238E27FC236}">
                <a16:creationId xmlns:a16="http://schemas.microsoft.com/office/drawing/2014/main" id="{AF90E3BF-DF3B-0347-156A-6BD4279C3388}"/>
              </a:ext>
              <a:ext uri="{C183D7F6-B498-43B3-948B-1728B52AA6E4}">
                <adec:decorative xmlns:adec="http://schemas.microsoft.com/office/drawing/2017/decorative" val="1"/>
              </a:ext>
            </a:extLst>
          </p:cNvPr>
          <p:cNvCxnSpPr>
            <a:cxnSpLocks/>
          </p:cNvCxnSpPr>
          <p:nvPr/>
        </p:nvCxnSpPr>
        <p:spPr>
          <a:xfrm>
            <a:off x="690547" y="3590602"/>
            <a:ext cx="10353815" cy="0"/>
          </a:xfrm>
          <a:prstGeom prst="line">
            <a:avLst/>
          </a:prstGeom>
          <a:ln w="28575" cap="rnd">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Content Placeholder 4">
            <a:extLst>
              <a:ext uri="{FF2B5EF4-FFF2-40B4-BE49-F238E27FC236}">
                <a16:creationId xmlns:a16="http://schemas.microsoft.com/office/drawing/2014/main" id="{6D28130A-B172-065A-0AB6-158160C11FAB}"/>
              </a:ext>
            </a:extLst>
          </p:cNvPr>
          <p:cNvSpPr txBox="1">
            <a:spLocks/>
          </p:cNvSpPr>
          <p:nvPr/>
        </p:nvSpPr>
        <p:spPr>
          <a:xfrm>
            <a:off x="690547" y="2921051"/>
            <a:ext cx="10188937" cy="542082"/>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buClr>
                <a:srgbClr val="00A98A"/>
              </a:buClr>
              <a:buFont typeface="Arial" panose="020B0604020202020204" pitchFamily="34" charset="0"/>
              <a:buNone/>
              <a:defRPr sz="3200" kern="1200">
                <a:solidFill>
                  <a:schemeClr val="tx1">
                    <a:lumMod val="75000"/>
                    <a:lumOff val="25000"/>
                  </a:schemeClr>
                </a:solidFill>
                <a:latin typeface="+mn-lt"/>
                <a:ea typeface="+mn-ea"/>
                <a:cs typeface="+mn-cs"/>
              </a:defRPr>
            </a:lvl1pPr>
            <a:lvl2pPr marL="457200" indent="0" algn="l" defTabSz="914400" rtl="0" eaLnBrk="1" latinLnBrk="0" hangingPunct="1">
              <a:lnSpc>
                <a:spcPct val="100000"/>
              </a:lnSpc>
              <a:spcBef>
                <a:spcPts val="500"/>
              </a:spcBef>
              <a:buClr>
                <a:schemeClr val="tx1">
                  <a:lumMod val="65000"/>
                  <a:lumOff val="35000"/>
                </a:schemeClr>
              </a:buClr>
              <a:buFont typeface="System Font Regular"/>
              <a:buNone/>
              <a:defRPr sz="2800" kern="1200">
                <a:solidFill>
                  <a:schemeClr val="tx1">
                    <a:lumMod val="75000"/>
                    <a:lumOff val="25000"/>
                  </a:schemeClr>
                </a:solidFill>
                <a:latin typeface="+mn-lt"/>
                <a:ea typeface="+mn-ea"/>
                <a:cs typeface="+mn-cs"/>
              </a:defRPr>
            </a:lvl2pPr>
            <a:lvl3pPr marL="914400" indent="0" algn="l" defTabSz="914400" rtl="0" eaLnBrk="1" latinLnBrk="0" hangingPunct="1">
              <a:lnSpc>
                <a:spcPct val="100000"/>
              </a:lnSpc>
              <a:spcBef>
                <a:spcPts val="500"/>
              </a:spcBef>
              <a:buClr>
                <a:schemeClr val="tx1">
                  <a:lumMod val="65000"/>
                  <a:lumOff val="35000"/>
                </a:schemeClr>
              </a:buClr>
              <a:buFont typeface="Arial" panose="020B0604020202020204" pitchFamily="34" charset="0"/>
              <a:buNone/>
              <a:defRPr sz="2400" kern="1200">
                <a:solidFill>
                  <a:schemeClr val="tx1">
                    <a:lumMod val="75000"/>
                    <a:lumOff val="25000"/>
                  </a:schemeClr>
                </a:solidFill>
                <a:latin typeface="+mn-lt"/>
                <a:ea typeface="+mn-ea"/>
                <a:cs typeface="+mn-cs"/>
              </a:defRPr>
            </a:lvl3pPr>
            <a:lvl4pPr marL="1371600" indent="0" algn="l" defTabSz="914400" rtl="0" eaLnBrk="1" latinLnBrk="0" hangingPunct="1">
              <a:lnSpc>
                <a:spcPct val="100000"/>
              </a:lnSpc>
              <a:spcBef>
                <a:spcPts val="500"/>
              </a:spcBef>
              <a:buClr>
                <a:srgbClr val="00A98A"/>
              </a:buClr>
              <a:buFont typeface="Arial" panose="020B0604020202020204" pitchFamily="34" charset="0"/>
              <a:buNone/>
              <a:defRPr sz="2000" kern="1200">
                <a:solidFill>
                  <a:schemeClr val="tx1">
                    <a:lumMod val="75000"/>
                    <a:lumOff val="25000"/>
                  </a:schemeClr>
                </a:solidFill>
                <a:latin typeface="+mn-lt"/>
                <a:ea typeface="+mn-ea"/>
                <a:cs typeface="+mn-cs"/>
              </a:defRPr>
            </a:lvl4pPr>
            <a:lvl5pPr marL="1828800" indent="0" algn="l" defTabSz="914400" rtl="0" eaLnBrk="1" latinLnBrk="0" hangingPunct="1">
              <a:lnSpc>
                <a:spcPct val="100000"/>
              </a:lnSpc>
              <a:spcBef>
                <a:spcPts val="500"/>
              </a:spcBef>
              <a:buClr>
                <a:srgbClr val="00A98A"/>
              </a:buClr>
              <a:buFont typeface="Arial" panose="020B0604020202020204" pitchFamily="34" charset="0"/>
              <a:buNone/>
              <a:defRPr sz="20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srgbClr val="00A98A"/>
              </a:buClr>
              <a:buSzTx/>
              <a:buFont typeface="Arial" panose="020B0604020202020204" pitchFamily="34" charset="0"/>
              <a:buNone/>
              <a:tabLst/>
              <a:defRPr/>
            </a:pPr>
            <a:r>
              <a:rPr kumimoji="0" lang="en-US" sz="2800" i="0" u="none" strike="noStrike" kern="1200" cap="none" spc="0" normalizeH="0" baseline="0" noProof="0">
                <a:ln>
                  <a:noFill/>
                </a:ln>
                <a:solidFill>
                  <a:schemeClr val="accent6"/>
                </a:solidFill>
                <a:effectLst/>
                <a:uLnTx/>
                <a:uFillTx/>
                <a:latin typeface="Arial" panose="020B0604020202020204"/>
                <a:ea typeface="+mn-ea"/>
                <a:cs typeface="+mn-cs"/>
              </a:rPr>
              <a:t>KEY </a:t>
            </a:r>
            <a:r>
              <a:rPr lang="en-US" sz="2800">
                <a:solidFill>
                  <a:schemeClr val="accent6"/>
                </a:solidFill>
                <a:latin typeface="Arial" panose="020B0604020202020204"/>
              </a:rPr>
              <a:t>WORK </a:t>
            </a:r>
            <a:r>
              <a:rPr kumimoji="0" lang="en-US" sz="2800" i="0" u="none" strike="noStrike" kern="1200" cap="none" spc="0" normalizeH="0" baseline="0" noProof="0">
                <a:ln>
                  <a:noFill/>
                </a:ln>
                <a:solidFill>
                  <a:schemeClr val="accent6"/>
                </a:solidFill>
                <a:effectLst/>
                <a:uLnTx/>
                <a:uFillTx/>
                <a:latin typeface="Arial" panose="020B0604020202020204"/>
                <a:ea typeface="+mn-ea"/>
                <a:cs typeface="+mn-cs"/>
              </a:rPr>
              <a:t>ACTIVITIES</a:t>
            </a:r>
          </a:p>
        </p:txBody>
      </p:sp>
      <p:sp>
        <p:nvSpPr>
          <p:cNvPr id="9" name="TextBox 8">
            <a:extLst>
              <a:ext uri="{FF2B5EF4-FFF2-40B4-BE49-F238E27FC236}">
                <a16:creationId xmlns:a16="http://schemas.microsoft.com/office/drawing/2014/main" id="{B67B7F57-BB7C-4BBF-4FA4-F6B62FFAC9A4}"/>
              </a:ext>
            </a:extLst>
          </p:cNvPr>
          <p:cNvSpPr txBox="1"/>
          <p:nvPr/>
        </p:nvSpPr>
        <p:spPr>
          <a:xfrm>
            <a:off x="589854" y="3698195"/>
            <a:ext cx="10513785" cy="2673809"/>
          </a:xfrm>
          <a:prstGeom prst="rect">
            <a:avLst/>
          </a:prstGeom>
          <a:noFill/>
        </p:spPr>
        <p:txBody>
          <a:bodyPr wrap="square">
            <a:spAutoFit/>
          </a:bodyPr>
          <a:lstStyle/>
          <a:p>
            <a:pPr marL="285750" indent="-285750">
              <a:lnSpc>
                <a:spcPts val="3280"/>
              </a:lnSpc>
              <a:spcBef>
                <a:spcPts val="400"/>
              </a:spcBef>
              <a:spcAft>
                <a:spcPts val="600"/>
              </a:spcAft>
              <a:buFont typeface="Arial" panose="020B0604020202020204" pitchFamily="34" charset="0"/>
              <a:buChar char="•"/>
              <a:defRPr/>
            </a:pPr>
            <a:r>
              <a:rPr lang="en-US" sz="2000" b="1" kern="0">
                <a:solidFill>
                  <a:schemeClr val="accent6"/>
                </a:solidFill>
              </a:rPr>
              <a:t>Planning: </a:t>
            </a:r>
            <a:r>
              <a:rPr lang="en-US" sz="2000" kern="0">
                <a:solidFill>
                  <a:schemeClr val="tx1">
                    <a:lumMod val="75000"/>
                    <a:lumOff val="25000"/>
                  </a:schemeClr>
                </a:solidFill>
              </a:rPr>
              <a:t>Concept identification, service planning &amp; ridership modeling</a:t>
            </a:r>
          </a:p>
          <a:p>
            <a:pPr marL="285750" indent="-285750">
              <a:lnSpc>
                <a:spcPts val="3280"/>
              </a:lnSpc>
              <a:spcBef>
                <a:spcPts val="400"/>
              </a:spcBef>
              <a:spcAft>
                <a:spcPts val="600"/>
              </a:spcAft>
              <a:buFont typeface="Arial" panose="020B0604020202020204" pitchFamily="34" charset="0"/>
              <a:buChar char="•"/>
              <a:defRPr/>
            </a:pPr>
            <a:r>
              <a:rPr lang="en-US" sz="2000" b="1" kern="0">
                <a:solidFill>
                  <a:schemeClr val="accent6"/>
                </a:solidFill>
              </a:rPr>
              <a:t>Evaluation: </a:t>
            </a:r>
            <a:r>
              <a:rPr lang="en-US" sz="2000" kern="0">
                <a:solidFill>
                  <a:schemeClr val="tx1">
                    <a:lumMod val="75000"/>
                    <a:lumOff val="25000"/>
                  </a:schemeClr>
                </a:solidFill>
              </a:rPr>
              <a:t>Concept testing, evaluation &amp; initial screening</a:t>
            </a:r>
          </a:p>
          <a:p>
            <a:pPr marL="285750" indent="-285750">
              <a:lnSpc>
                <a:spcPts val="3280"/>
              </a:lnSpc>
              <a:spcBef>
                <a:spcPts val="400"/>
              </a:spcBef>
              <a:spcAft>
                <a:spcPts val="600"/>
              </a:spcAft>
              <a:buFont typeface="Arial" panose="020B0604020202020204" pitchFamily="34" charset="0"/>
              <a:buChar char="•"/>
              <a:defRPr/>
            </a:pPr>
            <a:r>
              <a:rPr lang="en-US" sz="2000" b="1" kern="0">
                <a:solidFill>
                  <a:schemeClr val="accent6"/>
                </a:solidFill>
              </a:rPr>
              <a:t>Engineering Feasibility: </a:t>
            </a:r>
            <a:r>
              <a:rPr lang="en-US" sz="2000" kern="0">
                <a:solidFill>
                  <a:schemeClr val="tx1">
                    <a:lumMod val="75000"/>
                    <a:lumOff val="25000"/>
                  </a:schemeClr>
                </a:solidFill>
              </a:rPr>
              <a:t>Studies on concepts</a:t>
            </a:r>
          </a:p>
          <a:p>
            <a:pPr marL="285750" indent="-285750">
              <a:lnSpc>
                <a:spcPts val="3280"/>
              </a:lnSpc>
              <a:spcBef>
                <a:spcPts val="400"/>
              </a:spcBef>
              <a:spcAft>
                <a:spcPts val="600"/>
              </a:spcAft>
              <a:buFont typeface="Arial" panose="020B0604020202020204" pitchFamily="34" charset="0"/>
              <a:buChar char="•"/>
              <a:defRPr/>
            </a:pPr>
            <a:r>
              <a:rPr lang="en-US" sz="2000" b="1" kern="0">
                <a:solidFill>
                  <a:schemeClr val="accent6"/>
                </a:solidFill>
              </a:rPr>
              <a:t>Early Environmental Work</a:t>
            </a:r>
            <a:r>
              <a:rPr lang="en-US" sz="2000" b="1">
                <a:solidFill>
                  <a:schemeClr val="accent6"/>
                </a:solidFill>
                <a:latin typeface="Arial" panose="020B0604020202020204"/>
              </a:rPr>
              <a:t>: </a:t>
            </a:r>
            <a:r>
              <a:rPr lang="en-US" sz="2000">
                <a:solidFill>
                  <a:schemeClr val="tx1">
                    <a:lumMod val="75000"/>
                    <a:lumOff val="25000"/>
                  </a:schemeClr>
                </a:solidFill>
                <a:latin typeface="Arial" panose="020B0604020202020204"/>
              </a:rPr>
              <a:t>Identification of constraints &amp; opportunities</a:t>
            </a:r>
          </a:p>
          <a:p>
            <a:pPr marL="285750" indent="-285750">
              <a:lnSpc>
                <a:spcPts val="3280"/>
              </a:lnSpc>
              <a:spcBef>
                <a:spcPts val="400"/>
              </a:spcBef>
              <a:spcAft>
                <a:spcPts val="600"/>
              </a:spcAft>
              <a:buFont typeface="Arial" panose="020B0604020202020204" pitchFamily="34" charset="0"/>
              <a:buChar char="•"/>
              <a:defRPr/>
            </a:pPr>
            <a:r>
              <a:rPr lang="en-US" sz="2000" b="1" kern="0">
                <a:solidFill>
                  <a:schemeClr val="accent6"/>
                </a:solidFill>
              </a:rPr>
              <a:t>Public Engagement</a:t>
            </a:r>
            <a:r>
              <a:rPr lang="en-US" sz="2000" b="1">
                <a:solidFill>
                  <a:schemeClr val="accent6"/>
                </a:solidFill>
                <a:latin typeface="Arial" panose="020B0604020202020204"/>
              </a:rPr>
              <a:t>: </a:t>
            </a:r>
            <a:r>
              <a:rPr lang="en-US" sz="2000">
                <a:solidFill>
                  <a:schemeClr val="tx1">
                    <a:lumMod val="75000"/>
                    <a:lumOff val="25000"/>
                  </a:schemeClr>
                </a:solidFill>
                <a:latin typeface="Arial" panose="020B0604020202020204"/>
              </a:rPr>
              <a:t>Ongoing equitable engagement through planning  </a:t>
            </a:r>
            <a:endParaRPr kumimoji="0" lang="en-US" sz="2000" b="0" i="0" u="none" strike="noStrike" kern="1200" cap="none" spc="0" normalizeH="0" baseline="0" noProof="0">
              <a:ln>
                <a:noFill/>
              </a:ln>
              <a:solidFill>
                <a:schemeClr val="tx1">
                  <a:lumMod val="75000"/>
                  <a:lumOff val="25000"/>
                </a:scheme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739987625"/>
      </p:ext>
    </p:extLst>
  </p:cSld>
  <p:clrMapOvr>
    <a:masterClrMapping/>
  </p:clrMapOvr>
</p:sld>
</file>

<file path=ppt/theme/theme1.xml><?xml version="1.0" encoding="utf-8"?>
<a:theme xmlns:a="http://schemas.openxmlformats.org/drawingml/2006/main" name="Office Theme">
  <a:themeElements>
    <a:clrScheme name="Link21">
      <a:dk1>
        <a:sysClr val="windowText" lastClr="000000"/>
      </a:dk1>
      <a:lt1>
        <a:sysClr val="window" lastClr="FFFFFF"/>
      </a:lt1>
      <a:dk2>
        <a:srgbClr val="034F61"/>
      </a:dk2>
      <a:lt2>
        <a:srgbClr val="00A98A"/>
      </a:lt2>
      <a:accent1>
        <a:srgbClr val="E24426"/>
      </a:accent1>
      <a:accent2>
        <a:srgbClr val="4678BC"/>
      </a:accent2>
      <a:accent3>
        <a:srgbClr val="ECEA5E"/>
      </a:accent3>
      <a:accent4>
        <a:srgbClr val="DD3292"/>
      </a:accent4>
      <a:accent5>
        <a:srgbClr val="F8971D"/>
      </a:accent5>
      <a:accent6>
        <a:srgbClr val="4AA4E7"/>
      </a:accent6>
      <a:hlink>
        <a:srgbClr val="034F61"/>
      </a:hlink>
      <a:folHlink>
        <a:srgbClr val="034F6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ink21_PPT_TEMPLATE_INTERNALv2" id="{110AE44B-FD18-BA4D-A207-426B621082F0}" vid="{C464E8C5-CF24-D444-9AC6-F73B4CD4835D}"/>
    </a:ext>
  </a:extLst>
</a:theme>
</file>

<file path=ppt/theme/theme2.xml><?xml version="1.0" encoding="utf-8"?>
<a:theme xmlns:a="http://schemas.openxmlformats.org/drawingml/2006/main" name="1_Link21_Ppt OVERVIEW_Rev2_091720">
  <a:themeElements>
    <a:clrScheme name="Link21 Colors">
      <a:dk1>
        <a:srgbClr val="000000"/>
      </a:dk1>
      <a:lt1>
        <a:srgbClr val="FFFFFF"/>
      </a:lt1>
      <a:dk2>
        <a:srgbClr val="004953"/>
      </a:dk2>
      <a:lt2>
        <a:srgbClr val="E7E6E6"/>
      </a:lt2>
      <a:accent1>
        <a:srgbClr val="00A98A"/>
      </a:accent1>
      <a:accent2>
        <a:srgbClr val="DD3292"/>
      </a:accent2>
      <a:accent3>
        <a:srgbClr val="4678BC"/>
      </a:accent3>
      <a:accent4>
        <a:srgbClr val="E24326"/>
      </a:accent4>
      <a:accent5>
        <a:srgbClr val="F7971C"/>
      </a:accent5>
      <a:accent6>
        <a:srgbClr val="6FBF73"/>
      </a:accent6>
      <a:hlink>
        <a:srgbClr val="00A98A"/>
      </a:hlink>
      <a:folHlink>
        <a:srgbClr val="DD329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ink21_Ppt OVERVIEW_Rev2_091720" id="{4AF492D5-5E64-8245-8476-73D9B4562175}" vid="{FA6B6C07-CC9D-7449-A7E9-D9996A1DFA3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d954062-47c8-4e25-9962-1ebc86a0944d">
      <Terms xmlns="http://schemas.microsoft.com/office/infopath/2007/PartnerControls"/>
    </lcf76f155ced4ddcb4097134ff3c332f>
    <TaxCatchAll xmlns="7eae4667-1291-43eb-9732-3fa40e42907e" xsi:nil="true"/>
    <_dlc_DocId xmlns="7eae4667-1291-43eb-9732-3fa40e42907e">ZZH5DZQQVKXS-1325766774-4170</_dlc_DocId>
    <_dlc_DocIdUrl xmlns="7eae4667-1291-43eb-9732-3fa40e42907e">
      <Url>https://tbaynext.sharepoint.com/Consultants/_layouts/15/DocIdRedir.aspx?ID=ZZH5DZQQVKXS-1325766774-4170</Url>
      <Description>ZZH5DZQQVKXS-1325766774-4170</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D2A64DBBDC215498E052F823AC3AF8E" ma:contentTypeVersion="14" ma:contentTypeDescription="Create a new document." ma:contentTypeScope="" ma:versionID="a6cae69b4f2de2af4f530f906f704338">
  <xsd:schema xmlns:xsd="http://www.w3.org/2001/XMLSchema" xmlns:xs="http://www.w3.org/2001/XMLSchema" xmlns:p="http://schemas.microsoft.com/office/2006/metadata/properties" xmlns:ns2="7eae4667-1291-43eb-9732-3fa40e42907e" xmlns:ns3="5d954062-47c8-4e25-9962-1ebc86a0944d" targetNamespace="http://schemas.microsoft.com/office/2006/metadata/properties" ma:root="true" ma:fieldsID="c43d0f69f935609433f6169e5f51f808" ns2:_="" ns3:_="">
    <xsd:import namespace="7eae4667-1291-43eb-9732-3fa40e42907e"/>
    <xsd:import namespace="5d954062-47c8-4e25-9962-1ebc86a0944d"/>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Location"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ae4667-1291-43eb-9732-3fa40e42907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24" nillable="true" ma:displayName="Taxonomy Catch All Column" ma:hidden="true" ma:list="{86c6a44c-efb7-4388-88a1-bd7808ff153d}" ma:internalName="TaxCatchAll" ma:showField="CatchAllData" ma:web="7eae4667-1291-43eb-9732-3fa40e42907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d954062-47c8-4e25-9962-1ebc86a0944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b5eeb396-98b9-4610-86b0-637cb6da1199"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95A086F4-DE1F-4807-A3F6-4EDA4540FCFE}">
  <ds:schemaRefs>
    <ds:schemaRef ds:uri="http://schemas.microsoft.com/sharepoint/v3/contenttype/forms"/>
  </ds:schemaRefs>
</ds:datastoreItem>
</file>

<file path=customXml/itemProps2.xml><?xml version="1.0" encoding="utf-8"?>
<ds:datastoreItem xmlns:ds="http://schemas.openxmlformats.org/officeDocument/2006/customXml" ds:itemID="{985FB446-7DA1-41B5-A718-83BA3F9C64E0}">
  <ds:schemaRefs>
    <ds:schemaRef ds:uri="5d954062-47c8-4e25-9962-1ebc86a0944d"/>
    <ds:schemaRef ds:uri="7eae4667-1291-43eb-9732-3fa40e42907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78C80A5-3B80-4FE7-8664-7AB05259E9F7}">
  <ds:schemaRefs>
    <ds:schemaRef ds:uri="5d954062-47c8-4e25-9962-1ebc86a0944d"/>
    <ds:schemaRef ds:uri="7eae4667-1291-43eb-9732-3fa40e42907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770E6C6F-7129-4C8C-9B60-C1D068453074}">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Link21_PPT_TEMPLATE_INTERNALv2_new</Template>
  <TotalTime>3</TotalTime>
  <Words>5459</Words>
  <Application>Microsoft Office PowerPoint</Application>
  <PresentationFormat>Widescreen</PresentationFormat>
  <Paragraphs>512</Paragraphs>
  <Slides>22</Slides>
  <Notes>22</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22</vt:i4>
      </vt:variant>
    </vt:vector>
  </HeadingPairs>
  <TitlesOfParts>
    <vt:vector size="35" baseType="lpstr">
      <vt:lpstr>Arial</vt:lpstr>
      <vt:lpstr>Arial Narrow</vt:lpstr>
      <vt:lpstr>Arial,Sans-Serif</vt:lpstr>
      <vt:lpstr>Calibri</vt:lpstr>
      <vt:lpstr>Calibri Light</vt:lpstr>
      <vt:lpstr>Courier New</vt:lpstr>
      <vt:lpstr>Courier New,monospace</vt:lpstr>
      <vt:lpstr>Segoe UI</vt:lpstr>
      <vt:lpstr>Symbol</vt:lpstr>
      <vt:lpstr>System Font Regular</vt:lpstr>
      <vt:lpstr>Wingdings</vt:lpstr>
      <vt:lpstr>Office Theme</vt:lpstr>
      <vt:lpstr>1_Link21_Ppt OVERVIEW_Rev2_091720</vt:lpstr>
      <vt:lpstr>South Beach|Rincon|Mission Bay Neighborhood Association</vt:lpstr>
      <vt:lpstr>Northern California’s Megaregion Today</vt:lpstr>
      <vt:lpstr>Projected Growth from 2015 to 2040</vt:lpstr>
      <vt:lpstr>Our Train  Network Today</vt:lpstr>
      <vt:lpstr>Link 21 Goals &amp; Objectives</vt:lpstr>
      <vt:lpstr>Link21 Program Timeline</vt:lpstr>
      <vt:lpstr>Equity at Link21 Core</vt:lpstr>
      <vt:lpstr>What We’ve Accomplished</vt:lpstr>
      <vt:lpstr>Phase 1 Focus</vt:lpstr>
      <vt:lpstr>Project Identification Process &amp; Public Input</vt:lpstr>
      <vt:lpstr>Integrated Environmental Focus</vt:lpstr>
      <vt:lpstr>Developing Initial Concepts</vt:lpstr>
      <vt:lpstr>Identifying Link21 Concepts</vt:lpstr>
      <vt:lpstr>Transbay Rail Potential (Equity Weighted)</vt:lpstr>
      <vt:lpstr>Link21: New Trains and Service</vt:lpstr>
      <vt:lpstr>Link21 Unlocks Travel Potential</vt:lpstr>
      <vt:lpstr>Future Rail Planning – San Francisco</vt:lpstr>
      <vt:lpstr>Reviewing EXAMPLE Concepts</vt:lpstr>
      <vt:lpstr>Example Concepts:  Regional Rail &amp; BART in Crossing</vt:lpstr>
      <vt:lpstr>Example Concepts:  Regional Rail in Crossing</vt:lpstr>
      <vt:lpstr>Example Concepts:  BART in Crossing</vt:lpstr>
      <vt:lpstr>Stay Engaged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Christa Pijacki</dc:creator>
  <cp:lastModifiedBy>Gary Pegueros</cp:lastModifiedBy>
  <cp:revision>2</cp:revision>
  <dcterms:created xsi:type="dcterms:W3CDTF">2021-04-06T18:44:22Z</dcterms:created>
  <dcterms:modified xsi:type="dcterms:W3CDTF">2022-11-18T06:26:31Z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0x0101002D2A64DBBDC215498E052F823AC3AF8E</vt:lpwstr>
  </property>
  <property fmtid="{D5CDD505-2E9C-101B-9397-08002B2CF9AE}" pid="3" name="xd_ProgID">
    <vt:lpwstr/>
  </property>
  <property fmtid="{D5CDD505-2E9C-101B-9397-08002B2CF9AE}" pid="4" name="ComplianceAssetId">
    <vt:lpwstr/>
  </property>
  <property fmtid="{D5CDD505-2E9C-101B-9397-08002B2CF9AE}" pid="5" name="TemplateUrl">
    <vt:lpwstr/>
  </property>
  <property fmtid="{D5CDD505-2E9C-101B-9397-08002B2CF9AE}" pid="6" name="_dlc_DocIdItemGuid">
    <vt:lpwstr>95194576-055f-413e-8f45-8cbfa92b070e</vt:lpwstr>
  </property>
  <property fmtid="{D5CDD505-2E9C-101B-9397-08002B2CF9AE}" pid="7" name="xd_Signature">
    <vt:bool>false</vt:bool>
  </property>
  <property fmtid="{D5CDD505-2E9C-101B-9397-08002B2CF9AE}" pid="8" name="Order">
    <vt:r8>14600</vt:r8>
  </property>
  <property fmtid="{D5CDD505-2E9C-101B-9397-08002B2CF9AE}" pid="9" name="SharedWithUsers">
    <vt:lpwstr>579;#Thomas Warrner;#517;#Carie Montero</vt:lpwstr>
  </property>
  <property fmtid="{D5CDD505-2E9C-101B-9397-08002B2CF9AE}" pid="10" name="_ExtendedDescription">
    <vt:lpwstr/>
  </property>
  <property fmtid="{D5CDD505-2E9C-101B-9397-08002B2CF9AE}" pid="11" name="TriggerFlowInfo">
    <vt:lpwstr/>
  </property>
  <property fmtid="{D5CDD505-2E9C-101B-9397-08002B2CF9AE}" pid="12" name="MediaServiceImageTags">
    <vt:lpwstr/>
  </property>
</Properties>
</file>